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5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6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7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8.xml" ContentType="application/vnd.openxmlformats-officedocument.theme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9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theme/theme10.xml" ContentType="application/vnd.openxmlformats-officedocument.theme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11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theme/theme12.xml" ContentType="application/vnd.openxmlformats-officedocument.theme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theme/theme13.xml" ContentType="application/vnd.openxmlformats-officedocument.theme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theme/theme14.xml" ContentType="application/vnd.openxmlformats-officedocument.theme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theme/theme15.xml" ContentType="application/vnd.openxmlformats-officedocument.theme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theme/theme16.xml" ContentType="application/vnd.openxmlformats-officedocument.theme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theme/theme17.xml" ContentType="application/vnd.openxmlformats-officedocument.theme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theme/theme18.xml" ContentType="application/vnd.openxmlformats-officedocument.theme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theme/theme1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  <p:sldMasterId id="2147483786" r:id="rId2"/>
    <p:sldMasterId id="2147483845" r:id="rId3"/>
    <p:sldMasterId id="2147483947" r:id="rId4"/>
    <p:sldMasterId id="2147483977" r:id="rId5"/>
    <p:sldMasterId id="2147483989" r:id="rId6"/>
    <p:sldMasterId id="2147484001" r:id="rId7"/>
    <p:sldMasterId id="2147484018" r:id="rId8"/>
    <p:sldMasterId id="2147484035" r:id="rId9"/>
    <p:sldMasterId id="2147484047" r:id="rId10"/>
    <p:sldMasterId id="2147484059" r:id="rId11"/>
    <p:sldMasterId id="2147484077" r:id="rId12"/>
    <p:sldMasterId id="2147484095" r:id="rId13"/>
    <p:sldMasterId id="2147484137" r:id="rId14"/>
    <p:sldMasterId id="2147484149" r:id="rId15"/>
    <p:sldMasterId id="2147484161" r:id="rId16"/>
    <p:sldMasterId id="2147484179" r:id="rId17"/>
    <p:sldMasterId id="2147484197" r:id="rId18"/>
    <p:sldMasterId id="2147484215" r:id="rId19"/>
  </p:sldMasterIdLst>
  <p:sldIdLst>
    <p:sldId id="259" r:id="rId20"/>
    <p:sldId id="256" r:id="rId21"/>
    <p:sldId id="258" r:id="rId22"/>
    <p:sldId id="257" r:id="rId23"/>
    <p:sldId id="290" r:id="rId24"/>
    <p:sldId id="260" r:id="rId25"/>
    <p:sldId id="289" r:id="rId26"/>
    <p:sldId id="261" r:id="rId27"/>
    <p:sldId id="262" r:id="rId28"/>
    <p:sldId id="264" r:id="rId29"/>
    <p:sldId id="263" r:id="rId30"/>
    <p:sldId id="265" r:id="rId31"/>
    <p:sldId id="266" r:id="rId32"/>
    <p:sldId id="267" r:id="rId33"/>
    <p:sldId id="268" r:id="rId34"/>
    <p:sldId id="269" r:id="rId35"/>
    <p:sldId id="270" r:id="rId36"/>
    <p:sldId id="288" r:id="rId37"/>
    <p:sldId id="272" r:id="rId38"/>
    <p:sldId id="273" r:id="rId39"/>
    <p:sldId id="274" r:id="rId40"/>
    <p:sldId id="275" r:id="rId41"/>
    <p:sldId id="276" r:id="rId42"/>
    <p:sldId id="277" r:id="rId43"/>
    <p:sldId id="278" r:id="rId44"/>
    <p:sldId id="279" r:id="rId45"/>
    <p:sldId id="280" r:id="rId46"/>
    <p:sldId id="281" r:id="rId47"/>
    <p:sldId id="282" r:id="rId48"/>
    <p:sldId id="283" r:id="rId49"/>
    <p:sldId id="284" r:id="rId50"/>
    <p:sldId id="285" r:id="rId51"/>
    <p:sldId id="286" r:id="rId52"/>
    <p:sldId id="287" r:id="rId53"/>
    <p:sldId id="291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7.xml"/><Relationship Id="rId39" Type="http://schemas.openxmlformats.org/officeDocument/2006/relationships/slide" Target="slides/slide20.xml"/><Relationship Id="rId21" Type="http://schemas.openxmlformats.org/officeDocument/2006/relationships/slide" Target="slides/slide2.xml"/><Relationship Id="rId34" Type="http://schemas.openxmlformats.org/officeDocument/2006/relationships/slide" Target="slides/slide15.xml"/><Relationship Id="rId42" Type="http://schemas.openxmlformats.org/officeDocument/2006/relationships/slide" Target="slides/slide23.xml"/><Relationship Id="rId47" Type="http://schemas.openxmlformats.org/officeDocument/2006/relationships/slide" Target="slides/slide28.xml"/><Relationship Id="rId50" Type="http://schemas.openxmlformats.org/officeDocument/2006/relationships/slide" Target="slides/slide31.xml"/><Relationship Id="rId55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0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5.xml"/><Relationship Id="rId32" Type="http://schemas.openxmlformats.org/officeDocument/2006/relationships/slide" Target="slides/slide13.xml"/><Relationship Id="rId37" Type="http://schemas.openxmlformats.org/officeDocument/2006/relationships/slide" Target="slides/slide18.xml"/><Relationship Id="rId40" Type="http://schemas.openxmlformats.org/officeDocument/2006/relationships/slide" Target="slides/slide21.xml"/><Relationship Id="rId45" Type="http://schemas.openxmlformats.org/officeDocument/2006/relationships/slide" Target="slides/slide26.xml"/><Relationship Id="rId53" Type="http://schemas.openxmlformats.org/officeDocument/2006/relationships/slide" Target="slides/slide34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9" Type="http://schemas.openxmlformats.org/officeDocument/2006/relationships/slideMaster" Target="slideMasters/slideMaster1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3.xml"/><Relationship Id="rId27" Type="http://schemas.openxmlformats.org/officeDocument/2006/relationships/slide" Target="slides/slide8.xml"/><Relationship Id="rId30" Type="http://schemas.openxmlformats.org/officeDocument/2006/relationships/slide" Target="slides/slide11.xml"/><Relationship Id="rId35" Type="http://schemas.openxmlformats.org/officeDocument/2006/relationships/slide" Target="slides/slide16.xml"/><Relationship Id="rId43" Type="http://schemas.openxmlformats.org/officeDocument/2006/relationships/slide" Target="slides/slide24.xml"/><Relationship Id="rId48" Type="http://schemas.openxmlformats.org/officeDocument/2006/relationships/slide" Target="slides/slide29.xml"/><Relationship Id="rId56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2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6.xml"/><Relationship Id="rId33" Type="http://schemas.openxmlformats.org/officeDocument/2006/relationships/slide" Target="slides/slide14.xml"/><Relationship Id="rId38" Type="http://schemas.openxmlformats.org/officeDocument/2006/relationships/slide" Target="slides/slide19.xml"/><Relationship Id="rId46" Type="http://schemas.openxmlformats.org/officeDocument/2006/relationships/slide" Target="slides/slide27.xml"/><Relationship Id="rId20" Type="http://schemas.openxmlformats.org/officeDocument/2006/relationships/slide" Target="slides/slide1.xml"/><Relationship Id="rId41" Type="http://schemas.openxmlformats.org/officeDocument/2006/relationships/slide" Target="slides/slide22.xml"/><Relationship Id="rId54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4.xml"/><Relationship Id="rId28" Type="http://schemas.openxmlformats.org/officeDocument/2006/relationships/slide" Target="slides/slide9.xml"/><Relationship Id="rId36" Type="http://schemas.openxmlformats.org/officeDocument/2006/relationships/slide" Target="slides/slide17.xml"/><Relationship Id="rId49" Type="http://schemas.openxmlformats.org/officeDocument/2006/relationships/slide" Target="slides/slide30.xml"/><Relationship Id="rId57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2.xml"/><Relationship Id="rId44" Type="http://schemas.openxmlformats.org/officeDocument/2006/relationships/slide" Target="slides/slide25.xml"/><Relationship Id="rId52" Type="http://schemas.openxmlformats.org/officeDocument/2006/relationships/slide" Target="slides/slide3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2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2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2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2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2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2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4.xm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4.xm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4.xml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Layouts/_rels/slideLayout19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4.xml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6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7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7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7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7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7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7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7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7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7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7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7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7.xml"/></Relationships>
</file>

<file path=ppt/slideLayouts/_rels/slideLayout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7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7.xml"/></Relationships>
</file>

<file path=ppt/slideLayouts/_rels/slideLayout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8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8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8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8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8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8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9724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07731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281088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680880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558850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617882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642260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652554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274837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717645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58272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3815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568206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158968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067231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998723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4994652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863022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937947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296026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701479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011553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501244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111096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100937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9313537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007559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244161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7914305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049347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90943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737265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  <p:sp>
        <p:nvSpPr>
          <p:cNvPr id="68" name="Freeform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7053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35262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448146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2044776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35498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97399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026187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66571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54134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5519248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9442362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82344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38224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145186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678143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616463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0731224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8074025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06276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7984036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8714631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528543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5542544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90765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9682366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9694563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5233680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0301804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721123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4693488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8762596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4789331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4096880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2419828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26648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2459047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7087860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2611967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340606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8276268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2308316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3983921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8779189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9449693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7250278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21391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2405645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6748657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2302732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7719772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6607221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154761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3702761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8494643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8291653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5506084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09716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0768936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46634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4709423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9791770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9511570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2417322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802353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IN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6132408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4268920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5165906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4931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1361768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776500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8996317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3506805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6358001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1022070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1843017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3594888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8438697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8423752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5573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71097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230378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9228865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9121760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7812904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3757955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7161359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4163619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3239491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8048921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0618349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67379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1125363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1600780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7307672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5734466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5816574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3939294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0709884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1738297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52919198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214878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38207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9180618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3959618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6377619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735025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4899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3502574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206557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7477717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5382797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295549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67549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2636130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8710617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8719668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9692294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4265218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215409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6610602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3392519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1834326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896647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05888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261503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9567440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6061618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6956731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3773386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3931364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0271835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5451977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6065186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877261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47618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1089580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0593940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8371636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0799278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247643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3141287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9076381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9816817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9344767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6793899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27000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4009228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8526733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1891286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517497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1212457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6812012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8385631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1123203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07980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19196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65686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7757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73407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15113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22701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27235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61906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15294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6076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515349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55573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201652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538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02054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195581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343421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10815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411224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932253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741737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19186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192186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01498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1563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72864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274208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086497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374737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78071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7617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129966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96652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0162429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860991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6644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392528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19175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842335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414283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621264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941889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770679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037995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70391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882844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3825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589435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122233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271744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548496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015183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617779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849909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531423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481754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936640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239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7450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485068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60611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701823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482064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631901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045177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540054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049090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37942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140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732910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80743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629443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724413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280279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867107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8582484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990098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315078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309369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452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134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6.xml"/><Relationship Id="rId13" Type="http://schemas.openxmlformats.org/officeDocument/2006/relationships/slideLayout" Target="../slideLayouts/slideLayout151.xml"/><Relationship Id="rId18" Type="http://schemas.openxmlformats.org/officeDocument/2006/relationships/theme" Target="../theme/theme11.xml"/><Relationship Id="rId3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145.xml"/><Relationship Id="rId12" Type="http://schemas.openxmlformats.org/officeDocument/2006/relationships/slideLayout" Target="../slideLayouts/slideLayout150.xml"/><Relationship Id="rId17" Type="http://schemas.openxmlformats.org/officeDocument/2006/relationships/slideLayout" Target="../slideLayouts/slideLayout155.xml"/><Relationship Id="rId2" Type="http://schemas.openxmlformats.org/officeDocument/2006/relationships/slideLayout" Target="../slideLayouts/slideLayout140.xml"/><Relationship Id="rId16" Type="http://schemas.openxmlformats.org/officeDocument/2006/relationships/slideLayout" Target="../slideLayouts/slideLayout154.xml"/><Relationship Id="rId1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44.xml"/><Relationship Id="rId11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143.xml"/><Relationship Id="rId15" Type="http://schemas.openxmlformats.org/officeDocument/2006/relationships/slideLayout" Target="../slideLayouts/slideLayout153.xml"/><Relationship Id="rId10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42.xml"/><Relationship Id="rId9" Type="http://schemas.openxmlformats.org/officeDocument/2006/relationships/slideLayout" Target="../slideLayouts/slideLayout147.xml"/><Relationship Id="rId14" Type="http://schemas.openxmlformats.org/officeDocument/2006/relationships/slideLayout" Target="../slideLayouts/slideLayout152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13" Type="http://schemas.openxmlformats.org/officeDocument/2006/relationships/slideLayout" Target="../slideLayouts/slideLayout168.xml"/><Relationship Id="rId18" Type="http://schemas.openxmlformats.org/officeDocument/2006/relationships/theme" Target="../theme/theme12.xml"/><Relationship Id="rId3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62.xml"/><Relationship Id="rId12" Type="http://schemas.openxmlformats.org/officeDocument/2006/relationships/slideLayout" Target="../slideLayouts/slideLayout167.xml"/><Relationship Id="rId17" Type="http://schemas.openxmlformats.org/officeDocument/2006/relationships/slideLayout" Target="../slideLayouts/slideLayout172.xml"/><Relationship Id="rId2" Type="http://schemas.openxmlformats.org/officeDocument/2006/relationships/slideLayout" Target="../slideLayouts/slideLayout157.xml"/><Relationship Id="rId16" Type="http://schemas.openxmlformats.org/officeDocument/2006/relationships/slideLayout" Target="../slideLayouts/slideLayout171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60.xml"/><Relationship Id="rId1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65.xml"/><Relationship Id="rId19" Type="http://schemas.openxmlformats.org/officeDocument/2006/relationships/image" Target="../media/image12.png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Relationship Id="rId14" Type="http://schemas.openxmlformats.org/officeDocument/2006/relationships/slideLayout" Target="../slideLayouts/slideLayout169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0.xml"/><Relationship Id="rId3" Type="http://schemas.openxmlformats.org/officeDocument/2006/relationships/slideLayout" Target="../slideLayouts/slideLayout175.xml"/><Relationship Id="rId7" Type="http://schemas.openxmlformats.org/officeDocument/2006/relationships/slideLayout" Target="../slideLayouts/slideLayout17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74.xml"/><Relationship Id="rId1" Type="http://schemas.openxmlformats.org/officeDocument/2006/relationships/slideLayout" Target="../slideLayouts/slideLayout173.xml"/><Relationship Id="rId6" Type="http://schemas.openxmlformats.org/officeDocument/2006/relationships/slideLayout" Target="../slideLayouts/slideLayout178.xml"/><Relationship Id="rId11" Type="http://schemas.openxmlformats.org/officeDocument/2006/relationships/slideLayout" Target="../slideLayouts/slideLayout183.xml"/><Relationship Id="rId5" Type="http://schemas.openxmlformats.org/officeDocument/2006/relationships/slideLayout" Target="../slideLayouts/slideLayout177.xml"/><Relationship Id="rId10" Type="http://schemas.openxmlformats.org/officeDocument/2006/relationships/slideLayout" Target="../slideLayouts/slideLayout182.xml"/><Relationship Id="rId4" Type="http://schemas.openxmlformats.org/officeDocument/2006/relationships/slideLayout" Target="../slideLayouts/slideLayout176.xml"/><Relationship Id="rId9" Type="http://schemas.openxmlformats.org/officeDocument/2006/relationships/slideLayout" Target="../slideLayouts/slideLayout18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1.xml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186.xml"/><Relationship Id="rId7" Type="http://schemas.openxmlformats.org/officeDocument/2006/relationships/slideLayout" Target="../slideLayouts/slideLayout19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85.xml"/><Relationship Id="rId1" Type="http://schemas.openxmlformats.org/officeDocument/2006/relationships/slideLayout" Target="../slideLayouts/slideLayout184.xml"/><Relationship Id="rId6" Type="http://schemas.openxmlformats.org/officeDocument/2006/relationships/slideLayout" Target="../slideLayouts/slideLayout189.xml"/><Relationship Id="rId11" Type="http://schemas.openxmlformats.org/officeDocument/2006/relationships/slideLayout" Target="../slideLayouts/slideLayout194.xml"/><Relationship Id="rId5" Type="http://schemas.openxmlformats.org/officeDocument/2006/relationships/slideLayout" Target="../slideLayouts/slideLayout188.xml"/><Relationship Id="rId15" Type="http://schemas.openxmlformats.org/officeDocument/2006/relationships/image" Target="../media/image17.png"/><Relationship Id="rId10" Type="http://schemas.openxmlformats.org/officeDocument/2006/relationships/slideLayout" Target="../slideLayouts/slideLayout193.xml"/><Relationship Id="rId4" Type="http://schemas.openxmlformats.org/officeDocument/2006/relationships/slideLayout" Target="../slideLayouts/slideLayout187.xml"/><Relationship Id="rId9" Type="http://schemas.openxmlformats.org/officeDocument/2006/relationships/slideLayout" Target="../slideLayouts/slideLayout192.xml"/><Relationship Id="rId14" Type="http://schemas.microsoft.com/office/2007/relationships/hdphoto" Target="../media/hdphoto1.wdp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2.xml"/><Relationship Id="rId3" Type="http://schemas.openxmlformats.org/officeDocument/2006/relationships/slideLayout" Target="../slideLayouts/slideLayout197.xml"/><Relationship Id="rId7" Type="http://schemas.openxmlformats.org/officeDocument/2006/relationships/slideLayout" Target="../slideLayouts/slideLayout20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96.xml"/><Relationship Id="rId1" Type="http://schemas.openxmlformats.org/officeDocument/2006/relationships/slideLayout" Target="../slideLayouts/slideLayout195.xml"/><Relationship Id="rId6" Type="http://schemas.openxmlformats.org/officeDocument/2006/relationships/slideLayout" Target="../slideLayouts/slideLayout200.xml"/><Relationship Id="rId11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199.xml"/><Relationship Id="rId10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198.xml"/><Relationship Id="rId9" Type="http://schemas.openxmlformats.org/officeDocument/2006/relationships/slideLayout" Target="../slideLayouts/slideLayout20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3.xml"/><Relationship Id="rId13" Type="http://schemas.openxmlformats.org/officeDocument/2006/relationships/slideLayout" Target="../slideLayouts/slideLayout218.xml"/><Relationship Id="rId18" Type="http://schemas.openxmlformats.org/officeDocument/2006/relationships/theme" Target="../theme/theme16.xml"/><Relationship Id="rId3" Type="http://schemas.openxmlformats.org/officeDocument/2006/relationships/slideLayout" Target="../slideLayouts/slideLayout208.xml"/><Relationship Id="rId7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7.xml"/><Relationship Id="rId17" Type="http://schemas.openxmlformats.org/officeDocument/2006/relationships/slideLayout" Target="../slideLayouts/slideLayout222.xml"/><Relationship Id="rId2" Type="http://schemas.openxmlformats.org/officeDocument/2006/relationships/slideLayout" Target="../slideLayouts/slideLayout207.xml"/><Relationship Id="rId16" Type="http://schemas.openxmlformats.org/officeDocument/2006/relationships/slideLayout" Target="../slideLayouts/slideLayout221.xml"/><Relationship Id="rId1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6.xml"/><Relationship Id="rId5" Type="http://schemas.openxmlformats.org/officeDocument/2006/relationships/slideLayout" Target="../slideLayouts/slideLayout210.xml"/><Relationship Id="rId15" Type="http://schemas.openxmlformats.org/officeDocument/2006/relationships/slideLayout" Target="../slideLayouts/slideLayout220.xml"/><Relationship Id="rId10" Type="http://schemas.openxmlformats.org/officeDocument/2006/relationships/slideLayout" Target="../slideLayouts/slideLayout215.xml"/><Relationship Id="rId19" Type="http://schemas.openxmlformats.org/officeDocument/2006/relationships/image" Target="../media/image12.png"/><Relationship Id="rId4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4.xml"/><Relationship Id="rId14" Type="http://schemas.openxmlformats.org/officeDocument/2006/relationships/slideLayout" Target="../slideLayouts/slideLayout219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0.xml"/><Relationship Id="rId13" Type="http://schemas.openxmlformats.org/officeDocument/2006/relationships/slideLayout" Target="../slideLayouts/slideLayout235.xml"/><Relationship Id="rId18" Type="http://schemas.openxmlformats.org/officeDocument/2006/relationships/theme" Target="../theme/theme17.xml"/><Relationship Id="rId3" Type="http://schemas.openxmlformats.org/officeDocument/2006/relationships/slideLayout" Target="../slideLayouts/slideLayout225.xml"/><Relationship Id="rId7" Type="http://schemas.openxmlformats.org/officeDocument/2006/relationships/slideLayout" Target="../slideLayouts/slideLayout229.xml"/><Relationship Id="rId12" Type="http://schemas.openxmlformats.org/officeDocument/2006/relationships/slideLayout" Target="../slideLayouts/slideLayout234.xml"/><Relationship Id="rId17" Type="http://schemas.openxmlformats.org/officeDocument/2006/relationships/slideLayout" Target="../slideLayouts/slideLayout239.xml"/><Relationship Id="rId2" Type="http://schemas.openxmlformats.org/officeDocument/2006/relationships/slideLayout" Target="../slideLayouts/slideLayout224.xml"/><Relationship Id="rId16" Type="http://schemas.openxmlformats.org/officeDocument/2006/relationships/slideLayout" Target="../slideLayouts/slideLayout238.xml"/><Relationship Id="rId1" Type="http://schemas.openxmlformats.org/officeDocument/2006/relationships/slideLayout" Target="../slideLayouts/slideLayout223.xml"/><Relationship Id="rId6" Type="http://schemas.openxmlformats.org/officeDocument/2006/relationships/slideLayout" Target="../slideLayouts/slideLayout228.xml"/><Relationship Id="rId11" Type="http://schemas.openxmlformats.org/officeDocument/2006/relationships/slideLayout" Target="../slideLayouts/slideLayout233.xml"/><Relationship Id="rId5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37.xml"/><Relationship Id="rId10" Type="http://schemas.openxmlformats.org/officeDocument/2006/relationships/slideLayout" Target="../slideLayouts/slideLayout232.xml"/><Relationship Id="rId4" Type="http://schemas.openxmlformats.org/officeDocument/2006/relationships/slideLayout" Target="../slideLayouts/slideLayout226.xml"/><Relationship Id="rId9" Type="http://schemas.openxmlformats.org/officeDocument/2006/relationships/slideLayout" Target="../slideLayouts/slideLayout231.xml"/><Relationship Id="rId14" Type="http://schemas.openxmlformats.org/officeDocument/2006/relationships/slideLayout" Target="../slideLayouts/slideLayout236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7.xml"/><Relationship Id="rId13" Type="http://schemas.openxmlformats.org/officeDocument/2006/relationships/slideLayout" Target="../slideLayouts/slideLayout252.xml"/><Relationship Id="rId18" Type="http://schemas.openxmlformats.org/officeDocument/2006/relationships/theme" Target="../theme/theme18.xml"/><Relationship Id="rId3" Type="http://schemas.openxmlformats.org/officeDocument/2006/relationships/slideLayout" Target="../slideLayouts/slideLayout242.xml"/><Relationship Id="rId7" Type="http://schemas.openxmlformats.org/officeDocument/2006/relationships/slideLayout" Target="../slideLayouts/slideLayout246.xml"/><Relationship Id="rId12" Type="http://schemas.openxmlformats.org/officeDocument/2006/relationships/slideLayout" Target="../slideLayouts/slideLayout251.xml"/><Relationship Id="rId17" Type="http://schemas.openxmlformats.org/officeDocument/2006/relationships/slideLayout" Target="../slideLayouts/slideLayout256.xml"/><Relationship Id="rId2" Type="http://schemas.openxmlformats.org/officeDocument/2006/relationships/slideLayout" Target="../slideLayouts/slideLayout241.xml"/><Relationship Id="rId16" Type="http://schemas.openxmlformats.org/officeDocument/2006/relationships/slideLayout" Target="../slideLayouts/slideLayout255.xml"/><Relationship Id="rId1" Type="http://schemas.openxmlformats.org/officeDocument/2006/relationships/slideLayout" Target="../slideLayouts/slideLayout240.xml"/><Relationship Id="rId6" Type="http://schemas.openxmlformats.org/officeDocument/2006/relationships/slideLayout" Target="../slideLayouts/slideLayout245.xml"/><Relationship Id="rId11" Type="http://schemas.openxmlformats.org/officeDocument/2006/relationships/slideLayout" Target="../slideLayouts/slideLayout250.xml"/><Relationship Id="rId5" Type="http://schemas.openxmlformats.org/officeDocument/2006/relationships/slideLayout" Target="../slideLayouts/slideLayout244.xml"/><Relationship Id="rId15" Type="http://schemas.openxmlformats.org/officeDocument/2006/relationships/slideLayout" Target="../slideLayouts/slideLayout254.xml"/><Relationship Id="rId10" Type="http://schemas.openxmlformats.org/officeDocument/2006/relationships/slideLayout" Target="../slideLayouts/slideLayout249.xml"/><Relationship Id="rId19" Type="http://schemas.openxmlformats.org/officeDocument/2006/relationships/image" Target="../media/image23.png"/><Relationship Id="rId4" Type="http://schemas.openxmlformats.org/officeDocument/2006/relationships/slideLayout" Target="../slideLayouts/slideLayout243.xml"/><Relationship Id="rId9" Type="http://schemas.openxmlformats.org/officeDocument/2006/relationships/slideLayout" Target="../slideLayouts/slideLayout248.xml"/><Relationship Id="rId14" Type="http://schemas.openxmlformats.org/officeDocument/2006/relationships/slideLayout" Target="../slideLayouts/slideLayout253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4.xml"/><Relationship Id="rId3" Type="http://schemas.openxmlformats.org/officeDocument/2006/relationships/slideLayout" Target="../slideLayouts/slideLayout259.xml"/><Relationship Id="rId7" Type="http://schemas.openxmlformats.org/officeDocument/2006/relationships/slideLayout" Target="../slideLayouts/slideLayout263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58.xml"/><Relationship Id="rId1" Type="http://schemas.openxmlformats.org/officeDocument/2006/relationships/slideLayout" Target="../slideLayouts/slideLayout257.xml"/><Relationship Id="rId6" Type="http://schemas.openxmlformats.org/officeDocument/2006/relationships/slideLayout" Target="../slideLayouts/slideLayout262.xml"/><Relationship Id="rId11" Type="http://schemas.openxmlformats.org/officeDocument/2006/relationships/slideLayout" Target="../slideLayouts/slideLayout267.xml"/><Relationship Id="rId5" Type="http://schemas.openxmlformats.org/officeDocument/2006/relationships/slideLayout" Target="../slideLayouts/slideLayout261.xml"/><Relationship Id="rId10" Type="http://schemas.openxmlformats.org/officeDocument/2006/relationships/slideLayout" Target="../slideLayouts/slideLayout266.xml"/><Relationship Id="rId4" Type="http://schemas.openxmlformats.org/officeDocument/2006/relationships/slideLayout" Target="../slideLayouts/slideLayout260.xml"/><Relationship Id="rId9" Type="http://schemas.openxmlformats.org/officeDocument/2006/relationships/slideLayout" Target="../slideLayouts/slideLayout26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8.xml"/><Relationship Id="rId21" Type="http://schemas.openxmlformats.org/officeDocument/2006/relationships/image" Target="../media/image9.png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image" Target="../media/image10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8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7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17" Type="http://schemas.openxmlformats.org/officeDocument/2006/relationships/theme" Target="../theme/theme7.xml"/><Relationship Id="rId2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13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12.xml"/><Relationship Id="rId17" Type="http://schemas.openxmlformats.org/officeDocument/2006/relationships/theme" Target="../theme/theme8.xml"/><Relationship Id="rId2" Type="http://schemas.openxmlformats.org/officeDocument/2006/relationships/slideLayout" Target="../slideLayouts/slideLayout102.xml"/><Relationship Id="rId16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114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23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36386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592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9649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70" r:id="rId11"/>
    <p:sldLayoutId id="2147484071" r:id="rId12"/>
    <p:sldLayoutId id="2147484072" r:id="rId13"/>
    <p:sldLayoutId id="2147484073" r:id="rId14"/>
    <p:sldLayoutId id="2147484074" r:id="rId15"/>
    <p:sldLayoutId id="2147484075" r:id="rId16"/>
    <p:sldLayoutId id="214748407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461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79" r:id="rId2"/>
    <p:sldLayoutId id="2147484080" r:id="rId3"/>
    <p:sldLayoutId id="2147484081" r:id="rId4"/>
    <p:sldLayoutId id="2147484082" r:id="rId5"/>
    <p:sldLayoutId id="2147484083" r:id="rId6"/>
    <p:sldLayoutId id="2147484084" r:id="rId7"/>
    <p:sldLayoutId id="2147484085" r:id="rId8"/>
    <p:sldLayoutId id="2147484086" r:id="rId9"/>
    <p:sldLayoutId id="2147484087" r:id="rId10"/>
    <p:sldLayoutId id="2147484088" r:id="rId11"/>
    <p:sldLayoutId id="2147484089" r:id="rId12"/>
    <p:sldLayoutId id="2147484090" r:id="rId13"/>
    <p:sldLayoutId id="2147484091" r:id="rId14"/>
    <p:sldLayoutId id="2147484092" r:id="rId15"/>
    <p:sldLayoutId id="2147484093" r:id="rId16"/>
    <p:sldLayoutId id="2147484094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8920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  <p:sldLayoutId id="2147484104" r:id="rId9"/>
    <p:sldLayoutId id="2147484105" r:id="rId10"/>
    <p:sldLayoutId id="21474841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3427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8" r:id="rId1"/>
    <p:sldLayoutId id="2147484139" r:id="rId2"/>
    <p:sldLayoutId id="2147484140" r:id="rId3"/>
    <p:sldLayoutId id="2147484141" r:id="rId4"/>
    <p:sldLayoutId id="2147484142" r:id="rId5"/>
    <p:sldLayoutId id="2147484143" r:id="rId6"/>
    <p:sldLayoutId id="2147484144" r:id="rId7"/>
    <p:sldLayoutId id="2147484145" r:id="rId8"/>
    <p:sldLayoutId id="2147484146" r:id="rId9"/>
    <p:sldLayoutId id="2147484147" r:id="rId10"/>
    <p:sldLayoutId id="214748414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6765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0" r:id="rId1"/>
    <p:sldLayoutId id="2147484151" r:id="rId2"/>
    <p:sldLayoutId id="2147484152" r:id="rId3"/>
    <p:sldLayoutId id="2147484153" r:id="rId4"/>
    <p:sldLayoutId id="2147484154" r:id="rId5"/>
    <p:sldLayoutId id="2147484155" r:id="rId6"/>
    <p:sldLayoutId id="2147484156" r:id="rId7"/>
    <p:sldLayoutId id="2147484157" r:id="rId8"/>
    <p:sldLayoutId id="2147484158" r:id="rId9"/>
    <p:sldLayoutId id="2147484159" r:id="rId10"/>
    <p:sldLayoutId id="21474841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07143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62" r:id="rId1"/>
    <p:sldLayoutId id="2147484163" r:id="rId2"/>
    <p:sldLayoutId id="2147484164" r:id="rId3"/>
    <p:sldLayoutId id="2147484165" r:id="rId4"/>
    <p:sldLayoutId id="2147484166" r:id="rId5"/>
    <p:sldLayoutId id="2147484167" r:id="rId6"/>
    <p:sldLayoutId id="2147484168" r:id="rId7"/>
    <p:sldLayoutId id="2147484169" r:id="rId8"/>
    <p:sldLayoutId id="2147484170" r:id="rId9"/>
    <p:sldLayoutId id="2147484171" r:id="rId10"/>
    <p:sldLayoutId id="2147484172" r:id="rId11"/>
    <p:sldLayoutId id="2147484173" r:id="rId12"/>
    <p:sldLayoutId id="2147484174" r:id="rId13"/>
    <p:sldLayoutId id="2147484175" r:id="rId14"/>
    <p:sldLayoutId id="2147484176" r:id="rId15"/>
    <p:sldLayoutId id="2147484177" r:id="rId16"/>
    <p:sldLayoutId id="214748417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33161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80" r:id="rId1"/>
    <p:sldLayoutId id="2147484181" r:id="rId2"/>
    <p:sldLayoutId id="2147484182" r:id="rId3"/>
    <p:sldLayoutId id="2147484183" r:id="rId4"/>
    <p:sldLayoutId id="2147484184" r:id="rId5"/>
    <p:sldLayoutId id="2147484185" r:id="rId6"/>
    <p:sldLayoutId id="2147484186" r:id="rId7"/>
    <p:sldLayoutId id="2147484187" r:id="rId8"/>
    <p:sldLayoutId id="2147484188" r:id="rId9"/>
    <p:sldLayoutId id="2147484189" r:id="rId10"/>
    <p:sldLayoutId id="2147484190" r:id="rId11"/>
    <p:sldLayoutId id="2147484191" r:id="rId12"/>
    <p:sldLayoutId id="2147484192" r:id="rId13"/>
    <p:sldLayoutId id="2147484193" r:id="rId14"/>
    <p:sldLayoutId id="2147484194" r:id="rId15"/>
    <p:sldLayoutId id="2147484195" r:id="rId16"/>
    <p:sldLayoutId id="214748419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85027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98" r:id="rId1"/>
    <p:sldLayoutId id="2147484199" r:id="rId2"/>
    <p:sldLayoutId id="2147484200" r:id="rId3"/>
    <p:sldLayoutId id="2147484201" r:id="rId4"/>
    <p:sldLayoutId id="2147484202" r:id="rId5"/>
    <p:sldLayoutId id="2147484203" r:id="rId6"/>
    <p:sldLayoutId id="2147484204" r:id="rId7"/>
    <p:sldLayoutId id="2147484205" r:id="rId8"/>
    <p:sldLayoutId id="2147484206" r:id="rId9"/>
    <p:sldLayoutId id="2147484207" r:id="rId10"/>
    <p:sldLayoutId id="2147484208" r:id="rId11"/>
    <p:sldLayoutId id="2147484209" r:id="rId12"/>
    <p:sldLayoutId id="2147484210" r:id="rId13"/>
    <p:sldLayoutId id="2147484211" r:id="rId14"/>
    <p:sldLayoutId id="2147484212" r:id="rId15"/>
    <p:sldLayoutId id="2147484213" r:id="rId16"/>
    <p:sldLayoutId id="2147484214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6005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6" r:id="rId1"/>
    <p:sldLayoutId id="2147484217" r:id="rId2"/>
    <p:sldLayoutId id="2147484218" r:id="rId3"/>
    <p:sldLayoutId id="2147484219" r:id="rId4"/>
    <p:sldLayoutId id="2147484220" r:id="rId5"/>
    <p:sldLayoutId id="2147484221" r:id="rId6"/>
    <p:sldLayoutId id="2147484222" r:id="rId7"/>
    <p:sldLayoutId id="2147484223" r:id="rId8"/>
    <p:sldLayoutId id="2147484224" r:id="rId9"/>
    <p:sldLayoutId id="2147484225" r:id="rId10"/>
    <p:sldLayoutId id="21474842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51499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485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1361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8" r:id="rId1"/>
    <p:sldLayoutId id="2147483949" r:id="rId2"/>
    <p:sldLayoutId id="2147483950" r:id="rId3"/>
    <p:sldLayoutId id="2147483951" r:id="rId4"/>
    <p:sldLayoutId id="2147483952" r:id="rId5"/>
    <p:sldLayoutId id="2147483953" r:id="rId6"/>
    <p:sldLayoutId id="2147483954" r:id="rId7"/>
    <p:sldLayoutId id="2147483955" r:id="rId8"/>
    <p:sldLayoutId id="2147483956" r:id="rId9"/>
    <p:sldLayoutId id="2147483957" r:id="rId10"/>
    <p:sldLayoutId id="2147483958" r:id="rId11"/>
    <p:sldLayoutId id="2147483959" r:id="rId12"/>
    <p:sldLayoutId id="2147483960" r:id="rId13"/>
    <p:sldLayoutId id="2147483961" r:id="rId14"/>
    <p:sldLayoutId id="2147483962" r:id="rId15"/>
    <p:sldLayoutId id="2147483963" r:id="rId16"/>
    <p:sldLayoutId id="214748396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0723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9838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0" r:id="rId1"/>
    <p:sldLayoutId id="2147483991" r:id="rId2"/>
    <p:sldLayoutId id="2147483992" r:id="rId3"/>
    <p:sldLayoutId id="2147483993" r:id="rId4"/>
    <p:sldLayoutId id="2147483994" r:id="rId5"/>
    <p:sldLayoutId id="2147483995" r:id="rId6"/>
    <p:sldLayoutId id="2147483996" r:id="rId7"/>
    <p:sldLayoutId id="2147483997" r:id="rId8"/>
    <p:sldLayoutId id="2147483998" r:id="rId9"/>
    <p:sldLayoutId id="2147483999" r:id="rId10"/>
    <p:sldLayoutId id="21474840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6481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004" r:id="rId3"/>
    <p:sldLayoutId id="2147484005" r:id="rId4"/>
    <p:sldLayoutId id="2147484006" r:id="rId5"/>
    <p:sldLayoutId id="2147484007" r:id="rId6"/>
    <p:sldLayoutId id="2147484008" r:id="rId7"/>
    <p:sldLayoutId id="2147484009" r:id="rId8"/>
    <p:sldLayoutId id="2147484010" r:id="rId9"/>
    <p:sldLayoutId id="2147484011" r:id="rId10"/>
    <p:sldLayoutId id="2147484012" r:id="rId11"/>
    <p:sldLayoutId id="2147484013" r:id="rId12"/>
    <p:sldLayoutId id="2147484014" r:id="rId13"/>
    <p:sldLayoutId id="2147484015" r:id="rId14"/>
    <p:sldLayoutId id="2147484016" r:id="rId15"/>
    <p:sldLayoutId id="214748401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9866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  <p:sldLayoutId id="2147484030" r:id="rId12"/>
    <p:sldLayoutId id="2147484031" r:id="rId13"/>
    <p:sldLayoutId id="2147484032" r:id="rId14"/>
    <p:sldLayoutId id="2147484033" r:id="rId15"/>
    <p:sldLayoutId id="214748403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81D00FD-2CB7-494A-9BEB-97CCA2683BA0}" type="datetimeFigureOut">
              <a:rPr lang="en-IN" smtClean="0"/>
              <a:t>22-06-2019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1FCC55E9-8FFA-40E5-8A25-C471811D8A53}" type="slidenum">
              <a:rPr lang="en-IN" smtClean="0"/>
              <a:t>‹#›</a:t>
            </a:fld>
            <a:endParaRPr lang="en-IN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38126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  <p:sldLayoutId id="2147484042" r:id="rId7"/>
    <p:sldLayoutId id="2147484043" r:id="rId8"/>
    <p:sldLayoutId id="2147484044" r:id="rId9"/>
    <p:sldLayoutId id="2147484045" r:id="rId10"/>
    <p:sldLayoutId id="2147484046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5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7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9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9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7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7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7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5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15178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en-IN" sz="6600" b="1" dirty="0" smtClean="0">
                <a:latin typeface="Bookman Old Style" panose="02050604050505020204" pitchFamily="18" charset="0"/>
              </a:rPr>
              <a:t>A TEAM HAS NO NAME</a:t>
            </a:r>
            <a:endParaRPr lang="en-IN" sz="6600" b="1" dirty="0">
              <a:latin typeface="Bookman Old Style" panose="0205060405050502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5450" y="2466974"/>
            <a:ext cx="92583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 smtClean="0"/>
              <a:t>MEMBERS :</a:t>
            </a:r>
          </a:p>
          <a:p>
            <a:endParaRPr lang="en-IN" sz="4000" dirty="0"/>
          </a:p>
          <a:p>
            <a:pPr marL="342900" indent="-342900">
              <a:buAutoNum type="arabicPeriod"/>
            </a:pPr>
            <a:r>
              <a:rPr lang="en-IN" sz="4000" dirty="0" smtClean="0"/>
              <a:t>AVANEESH KUMAR PATHAK</a:t>
            </a:r>
          </a:p>
          <a:p>
            <a:pPr marL="342900" indent="-342900">
              <a:buAutoNum type="arabicPeriod"/>
            </a:pPr>
            <a:r>
              <a:rPr lang="en-IN" sz="4000" dirty="0" smtClean="0"/>
              <a:t>ABHINAV GUPTA</a:t>
            </a:r>
          </a:p>
          <a:p>
            <a:pPr marL="342900" indent="-342900">
              <a:buAutoNum type="arabicPeriod"/>
            </a:pPr>
            <a:r>
              <a:rPr lang="en-IN" sz="4000" dirty="0" smtClean="0"/>
              <a:t>ABHISHEK SINGH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405565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52500" y="1752600"/>
            <a:ext cx="119348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 smtClean="0"/>
              <a:t>         SINGLE LINEAR</a:t>
            </a:r>
          </a:p>
          <a:p>
            <a:r>
              <a:rPr lang="en-IN" sz="8000" dirty="0"/>
              <a:t> </a:t>
            </a:r>
            <a:r>
              <a:rPr lang="en-IN" sz="8000" dirty="0" smtClean="0"/>
              <a:t>          REGRESSION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427711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77985" cy="259864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427" y="104775"/>
            <a:ext cx="5137464" cy="33623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847" y="2656314"/>
            <a:ext cx="3985605" cy="40694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44307" y="637602"/>
            <a:ext cx="38995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 smtClean="0"/>
              <a:t>LENGTH AND AGE</a:t>
            </a:r>
            <a:endParaRPr lang="en-IN" sz="40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129" y="3545101"/>
            <a:ext cx="4897762" cy="325821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44307" y="2066925"/>
            <a:ext cx="2356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Accuracy : 31.4 %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84587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620"/>
            <a:ext cx="3768481" cy="2615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578" y="105620"/>
            <a:ext cx="4674020" cy="31357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50" y="2581524"/>
            <a:ext cx="4108928" cy="42764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66453" y="4114800"/>
            <a:ext cx="55494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 smtClean="0"/>
              <a:t>DIAMETER AND</a:t>
            </a:r>
          </a:p>
          <a:p>
            <a:r>
              <a:rPr lang="en-IN" sz="4800" b="1" dirty="0"/>
              <a:t> </a:t>
            </a:r>
            <a:r>
              <a:rPr lang="en-IN" sz="4800" b="1" dirty="0" smtClean="0"/>
              <a:t>          AGE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971" y="1413457"/>
            <a:ext cx="2979457" cy="39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6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44" y="976899"/>
            <a:ext cx="3971824" cy="271584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992" y="948324"/>
            <a:ext cx="4032961" cy="27444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968" y="948325"/>
            <a:ext cx="4138554" cy="28259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279" y="3937442"/>
            <a:ext cx="4227354" cy="29205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851" y="3937442"/>
            <a:ext cx="4102484" cy="292055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29885" y="208220"/>
            <a:ext cx="7029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AGE AND HEIGHT , WHOLE WEIGHT , SHUCKED WEIGHT ,</a:t>
            </a:r>
          </a:p>
          <a:p>
            <a:r>
              <a:rPr lang="en-IN" b="1" dirty="0"/>
              <a:t> </a:t>
            </a:r>
            <a:r>
              <a:rPr lang="en-IN" b="1" dirty="0" smtClean="0"/>
              <a:t>              VISCERA WEIGHT , SHELL WEIGHT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65102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52600" y="1990725"/>
            <a:ext cx="119252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b="1" dirty="0" smtClean="0"/>
              <a:t>MULTIPLE LINEAR                                         REGRESSION</a:t>
            </a:r>
            <a:endParaRPr lang="en-IN" sz="7200" b="1" dirty="0"/>
          </a:p>
        </p:txBody>
      </p:sp>
    </p:spTree>
    <p:extLst>
      <p:ext uri="{BB962C8B-B14F-4D97-AF65-F5344CB8AC3E}">
        <p14:creationId xmlns:p14="http://schemas.microsoft.com/office/powerpoint/2010/main" val="264247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670" y="219075"/>
            <a:ext cx="4718280" cy="6401461"/>
          </a:xfrm>
        </p:spPr>
      </p:pic>
    </p:spTree>
    <p:extLst>
      <p:ext uri="{BB962C8B-B14F-4D97-AF65-F5344CB8AC3E}">
        <p14:creationId xmlns:p14="http://schemas.microsoft.com/office/powerpoint/2010/main" val="327277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230" y="255950"/>
            <a:ext cx="5454397" cy="366835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92" y="5025375"/>
            <a:ext cx="5234378" cy="813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428" y="4737714"/>
            <a:ext cx="5392758" cy="138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68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38226" y="1981200"/>
            <a:ext cx="113252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b="1" dirty="0" smtClean="0"/>
              <a:t>                   KNN</a:t>
            </a:r>
          </a:p>
          <a:p>
            <a:r>
              <a:rPr lang="en-IN" sz="7200" b="1" dirty="0" smtClean="0"/>
              <a:t> (K NEAREST NEIGHBOURS) </a:t>
            </a:r>
            <a:endParaRPr lang="en-IN" sz="7200" b="1" dirty="0"/>
          </a:p>
        </p:txBody>
      </p:sp>
    </p:spTree>
    <p:extLst>
      <p:ext uri="{BB962C8B-B14F-4D97-AF65-F5344CB8AC3E}">
        <p14:creationId xmlns:p14="http://schemas.microsoft.com/office/powerpoint/2010/main" val="9453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262" y="623672"/>
            <a:ext cx="8151867" cy="331967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158" y="4631035"/>
            <a:ext cx="8183887" cy="105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8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4450" y="2638425"/>
            <a:ext cx="68865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b="1" dirty="0" smtClean="0"/>
              <a:t>LOGISTIC</a:t>
            </a:r>
          </a:p>
          <a:p>
            <a:r>
              <a:rPr lang="en-IN" sz="7200" b="1" dirty="0" smtClean="0"/>
              <a:t>REGRESSION</a:t>
            </a:r>
            <a:endParaRPr lang="en-IN" sz="7200" b="1" dirty="0"/>
          </a:p>
        </p:txBody>
      </p:sp>
    </p:spTree>
    <p:extLst>
      <p:ext uri="{BB962C8B-B14F-4D97-AF65-F5344CB8AC3E}">
        <p14:creationId xmlns:p14="http://schemas.microsoft.com/office/powerpoint/2010/main" val="5546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3040" y="1566502"/>
            <a:ext cx="9144000" cy="2387600"/>
          </a:xfrm>
        </p:spPr>
        <p:txBody>
          <a:bodyPr>
            <a:noAutofit/>
          </a:bodyPr>
          <a:lstStyle/>
          <a:p>
            <a:r>
              <a:rPr lang="en-IN" sz="9600" b="1" dirty="0" smtClean="0">
                <a:latin typeface="Arial Rounded MT Bold" panose="020F0704030504030204" pitchFamily="34" charset="0"/>
              </a:rPr>
              <a:t>ABALONE AGE PREDICTION</a:t>
            </a:r>
            <a:endParaRPr lang="en-IN" sz="9600" b="1" dirty="0">
              <a:latin typeface="Arial Rounded MT Bold" panose="020F07040305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589" y="4378234"/>
            <a:ext cx="1950719" cy="19507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532" y="4445044"/>
            <a:ext cx="2831011" cy="18839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632" y="4445044"/>
            <a:ext cx="2466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25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260" y="798932"/>
            <a:ext cx="4616004" cy="278246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651" y="4314810"/>
            <a:ext cx="7931072" cy="8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80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89217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N" sz="7200" b="1" dirty="0"/>
              <a:t>Naive Bayes Classification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726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635" y="1475201"/>
            <a:ext cx="6149854" cy="3658773"/>
          </a:xfrm>
        </p:spPr>
      </p:pic>
    </p:spTree>
    <p:extLst>
      <p:ext uri="{BB962C8B-B14F-4D97-AF65-F5344CB8AC3E}">
        <p14:creationId xmlns:p14="http://schemas.microsoft.com/office/powerpoint/2010/main" val="250180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590675" y="17494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7200" dirty="0" smtClean="0"/>
              <a:t>Support Vector Classification</a:t>
            </a:r>
            <a:endParaRPr lang="en-IN" sz="7200" dirty="0"/>
          </a:p>
        </p:txBody>
      </p:sp>
    </p:spTree>
    <p:extLst>
      <p:ext uri="{BB962C8B-B14F-4D97-AF65-F5344CB8AC3E}">
        <p14:creationId xmlns:p14="http://schemas.microsoft.com/office/powerpoint/2010/main" val="308023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193" y="1635225"/>
            <a:ext cx="6188641" cy="3232049"/>
          </a:xfrm>
        </p:spPr>
      </p:pic>
    </p:spTree>
    <p:extLst>
      <p:ext uri="{BB962C8B-B14F-4D97-AF65-F5344CB8AC3E}">
        <p14:creationId xmlns:p14="http://schemas.microsoft.com/office/powerpoint/2010/main" val="371862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21615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N" sz="7200" b="1" dirty="0"/>
              <a:t>Decision Tree Classifier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0620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150" y="848458"/>
            <a:ext cx="6037685" cy="322824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600" y="4076700"/>
            <a:ext cx="7900241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02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0625" y="222567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7200" b="1" dirty="0" smtClean="0"/>
              <a:t>Random Forest Classifier</a:t>
            </a:r>
            <a:endParaRPr lang="en-IN" sz="7200" b="1" dirty="0"/>
          </a:p>
        </p:txBody>
      </p:sp>
    </p:spTree>
    <p:extLst>
      <p:ext uri="{BB962C8B-B14F-4D97-AF65-F5344CB8AC3E}">
        <p14:creationId xmlns:p14="http://schemas.microsoft.com/office/powerpoint/2010/main" val="35692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060" y="1000863"/>
            <a:ext cx="5876788" cy="316156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300" y="4703428"/>
            <a:ext cx="8168899" cy="89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6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4699" y="1981206"/>
            <a:ext cx="141412913" cy="478872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7200" b="1" dirty="0" smtClean="0"/>
              <a:t>ROC CURVE</a:t>
            </a:r>
            <a:endParaRPr lang="en-IN" sz="7200" b="1" dirty="0"/>
          </a:p>
        </p:txBody>
      </p:sp>
      <p:sp>
        <p:nvSpPr>
          <p:cNvPr id="5" name="AutoShape 2" descr="data:image/png;base64,iVBORw0KGgoAAAANSUhEUgAAAfoAAAGKCAYAAADkN4OIAAAABHNCSVQICAgIfAhkiAAAAAlwSFlzAAALEgAACxIB0t1+/AAAADl0RVh0U29mdHdhcmUAbWF0cGxvdGxpYiB2ZXJzaW9uIDMuMC4zLCBodHRwOi8vbWF0cGxvdGxpYi5vcmcvnQurowAAIABJREFUeJzt3Xm8lGX9//HXhwMIIoLIIgoICS6IiogLLZZfzS+aP8wlw7KkKNxwyzRyDzXNNHNFsAyXlNxSconS0tKvKChKgKKIKIgsAoKA7J/fH9d94p45233OmZl7Zs77+XjMY+6572vm/pz7HPjMdd3XYu6OiIiIlKdmaQcgIiIi+aNELyIiUsaU6EVERMqYEr2IiEgZU6IXEREpY0r0IiIiZUyJXqQRzGyYmXnsscHM3jOzX5pZqxrec6CZPWpmi81svZnNM7M7zGyXGsq3MLMzzewlM/s0es/7Zna3mQ1IGOdRZvakmS0xs43RuSea2XGN+fmLhZmNN7MFdZTpGfs9/U81x180s+ez9lWW/2E15e83s3mNjV0k35ToRXLjW8Ag4BvAJODnwK+zC5nZ94CXgR2Bc4GvA9cC/wtMM7N9s8q3AZ4DbgReBb4LHAlcDfSKjtXKzG4EngY+B0YCh0fPnwIPmdl+9f5pS9819Sx/hZm1zEskInnWPO0ARMrEG+4+J9r+u5n1AYab2bnuvgXAzPYA7gIeB06q3A/8y8weAV4BHjGzvd19Y3TsZuBg4Gvu/nLsfC8Av6+rRm5mpwA/AX7q7jdmHX7YzG4GVjToJ848zzbuvr6xn1MgfwOONLP/5+5/SVoeOA24Na+RieSBavQi+fE60BroGNt3HlABnB1L8gC4+zLgYqAPcDyAmXUFhgF3ZSX5+Pv+XEccFwMzqknyle9/zd0/jM43vrqmaDN7Pt6kbWZfi5qzjzezu8xsKbDYzE6K9u9bzWc8Y2ZvxF43N7Ofm9nb0a2IhWZ2Y023OxrCzH4Q3aYYlXXoEcLv52ozswQfNYXw5ewSM9s2V/GJFIoSvUh+9ARWAsti+w4Hprr7xzW85ylgC1B5//gwwheDiQ0JwMx2BvYCktRaG+JWwIDvEb6QTCT8zKdkxdEFOAK4L7b7fuBS4AHC7Y5rgeHAH7Pe+3xD7oOb2c+BscCP3f26rMMenXtf4NsJP/JSoBNwTn1jEUmbmu5FcqPCzJoDbYHjgBOA89x9c6xMd+C1mj7A3ddEtePusfIAHzQwpsa+vy6vuvuP4jvM7GHgO2Y2KtZqcTLhC8EDUZmvEBLsqe5+b1TmWTNbDtxvZv3dvbL2vxnYlDQgM2tGuN3xQ+A4d3+qunLu/oyZvQiMNrNH3L3Wc7j7TDN7ALjIzMa4+8qkMYmkTTV6kdx4G9gILAd+D4x199sa8DlJmpKLRXW3De4DdmFrqwSEGv+zsZaMwcAG4NGoCb959CXpb9HxQyvf6O6Hu3vvhPE0ByYA3wGOqCnJx1TeKhmW8POvALYDLkxYXqQoKNGL5MZxwIHA0cCzwJlm9v2sMgsITfrVinrYdwTmR7sqn3dtYEyNfX9dqrsF8W9gHiG5Y2Z7AQPIbLbvDLQEVhO+HFU+lkTHd2xgPNsTbgP8H2GEQq3c/d/AX4HLzWybBOXnEr7EnWtmnRoYo0jBKdGL5MYMd5/q7s8AxwDvAL+Oknel54CBUSe76nyD8G/yH9Hr5wlN1/+vIQG5+0LgrXq8fx0hAWerKfFWWePaw7rX9wPHRx3XvkdI6PHa/7LoXAfW8BibMN5sywnX8DDgwaiVoC6XAN2A0xOe4ypCv4mLGxShSAqU6EVyLBpmdiGh5npm7NDNhM52t0b3kv/LzDoAvwTmAI9Fn7MQGA+MMLNB1Z3LzL5ZRzi/BPqZ2U9qeP/+ZtYjevkB0MXMOsaO7wbsUcc5st1HaOI+njDu/1F3Xxs7/legFdAu+nKU/VhYz/P9l7s/DxwVPSbUlezd/XXgUULiblNb2aj8QuB24AzCFwSRoqdEL5IH7j6RMCzrp2bWOtr3FmEs9jeB58zs22Z2qJmNIDQ1tyeMr98Y+6jzCOPrnzOz35jZ0dF7hpnZ34E/1BHH/cBNwI1m9rCZfcvMvmJmJ5jZ3dF5d4iKP0yopf/RzP7XzL4LPAF8Us+f/Z0o5uuAHmQ221cm4wcJcwZcFp3r62b2YzP7s5ntXlnWzJ4zsznUQ9QkP5gw9v1PZtaijrdcRmi16J/wFNcB64Gv1icukbQo0Yvkz6WEWv1/m4XdfTzwZcKsdLcR7udfEj3v7+7T4h/g7qsJw/IuBA4hdDZ7ltAx7AMSJBt3/wmhSXtb4A7CrYE7CMnteHd/Myo3BziR0JnuceAiwmQ77zTgZ6/slPcR8M9qjp8CXBmd7wnC2PaRwLvA4li5ChowOsjdXyLMNngEYWKgGme1c/e3yfoyUsdnLwN+U9+YRNJi4ZaaiIiIlCPV6EVERMqYEr2IiEgZU6IXEREpY0r0IiIiZUyJXkREpIyVxaI2HTt29J49e6YdhoiISEG89tprn7h7oqmYyyLR9+zZk6lTp6YdhoiISEGYWeJVKdV0LyIiUsaU6EVERMqYEr2IiEgZU6IXEREpY0r0IiIiZUyJXkREpIwp0YuIiJQxJXoREZEypkQvIiJSxgqa6M3sbjNbYmYzajhuZnaLmc0xs+lmNqCQ8YmIiJSbQtfoxwODazl+FNAneowAxhQgJhERkbJV0ETv7v8CltdS5FjgXg8mA+3NrGthohMREcmdTZtg2jQYMwaGDYP169OJo9gWtdkFmB97vSDa93F2QTMbQaj106NHj4IEJyIiUpPFi2HyZHj55fA8ZQqsXbv1+BlnwMEHFz6uYkv0Vs0+r66gu48DxgEMHDiw2jIiIiL5sGEDvPlmZmJ///2q5XbbDQYNgkMOgbTqpMWW6BcA3WOvuwELU4pFREQEgI8+ykzqr70G69ZllmnTBg46aGtiP+QQ6JRoxfj8KrZEPxEYaWYTgIOBle5epdleREQkX9atC/fWK5P6yy/DggVVy+2xx9akPmgQ7L03VFQUPt66FDTRm9mDwNeAjma2ALgCaAHg7ncCTwNHA3OAtcAPChmfiIg0Le7w4Ydbk/rkySHJb9iQWa5du3B/vTKpH3QQdOiQTsz1VdBE7+4n13HcgbMKFI6IiDQxa9eGZvd4bX3RoswyZtCv39bm90GDYM89oVmJTjFXbE33IiIiOeEOc+dm1tbffDMMe4vr0CEzqR94YKjBlwslehERKQurV4chbfHEvnRpZplmzaB//61J/ZBDoE+fUIsvV0r0IiJScrZsgXffzWyCnzEj7I/r1Cmzw9zAgbDddunEnBYlehERKXorV8Irr2ytqU+eDCtWZJZp3hwGDMisrffqVd619SSU6EVEpKhs2QKzZm1N6C+/DG+9Fe65x3XtGhJ6ZVI/4ABo3TqdmIuZEr2IiKRq+fLMpP7qq7BqVWaZli1DbT0+GU337qqtJ6FELyIiBbNpU7iXHp9l7p13qpbr0SOzCX7//WGbbQofbzlQohcRkbxZsiSztj5lCqxZk1mmVavQSS5eW99553TiLUdK9CIikhMbN1Zd6GXu3KrlvvCFzKS+337QokXh420qlOhFRKRBFi7MTOpTp1a/0MuBB2Ym9s6d04m3qVKiFxGROq1fH+aAjyf2Dz+sWm733TOTer9+YdibpEeXX0REMrjD/PmZSf3116su9LL99lsXejnkkLC9447pxCw1U6IXEWniPv88c6GXyZNDs3y2vn0zZ5nbc8/iXJZVMinRi4g0Ie7w/vuZtfU33qi60MsOO1Rd6KV9+3RilsZRohcRKWOrV4dOcvHa+pIlmWWaNQs93+OJvU+f0l2WVTIp0YuIlAn3zIVeJk+G6dOrLvTSsWPVhV7atk0nZsk/JXoRkRK1alWYLjae2JcvzyxTURHmgI/PMveFL2jq2KZEiV5EpARs2QJvv525LOusWVUXetlpp6oLvWy7bToxS3FQohcRKULLl29dlvXll8N29kIvLVpUXZa1Rw/V1iWTEr2ISMo2b9660EtlYp89u2q57t2rLvTSqlXh45XSokQvIlJgS5dWXehl9erMMq1ahWb3+Cxzu+ySTrxS2pToRUTyaOPG0PM9ntjfe69quV69Mmvr++0X1mAXaSwlehGRHFq0KLPD3NSpYea5uG23rbrQS5cu6cQr5U+JXkSkgTZsqLrQywcfVC3Xp0/muHUt9CKFpD81EZGEKhd6qUzsr78eVnWLa9u26kIvHTumE68IKNGLiFRr3bqw0Eu8tv7RR1XL7bVXZm19r7200IsUFyV6EWny3GHevKoLvWzcmFmuffvM+eAPOkgLvUjxU6IXkSZnzZqqC70sXpxZplkz2HffzMS+++5a6EVKjxK9iJQ1d5gzJ7O2Pn16mKQmbscdM5vgDzxQC71IeVCiF5GysmpVmIAmXltftiyzTEVF1aljd9tNU8dKeVKiF5GStWVLmCo2ntRnzKi60EuXLpm19QMOgDZt0olZpNCU6EWkZKxYkbks6yuvwKefZpZp0SLMAR+vre+6q2rr0nQp0YtIUdq8OSzDGp9l7u23q5br1i0zqQ8YoIVeROKU6EWkKHzyydbm98mTQ839s88yy2yzTdWFXrp1SydekVKhRC8iBbdpE/znP5m19Tlzqpbr2TOztt6/vxZ6EakvJXoRybvFi6su9LJ2bWaZ1q2rLvSy007pxCtSTpToRSSnNmwIs8rF54SfN69qud69M5P6PvuEjnQikltK9CLSKB99lFlbf+21qgu9bLddmC42nti10ItIYSjRi0hi69aFFdvis8wtWFC13J57Zo5b79tXC72IpEWJXkSq5R7WVo83wU+bVnWhl3btttbSK5dl3WGHdGIWkaqU6EUECJ3jpk7NrK0vWpRZxgz69cusre+xhxZ6ESlmSvQiTZA7vPdeZlJ/883qF3qJr9524IGw/fbpxCwiDaNEL9IEfPZZWOglntg/+SSzTEVF1alje/fW1LEipU6JXqTMbNkC77yTmdRnzAj74zp3zmyCHzhQC72IlCMlepES9+mnVRd6WbEis0zz5mHq2HhtvWdP1dZFmgIlepESsnkzvPVWZm39rbeqLsu6884hoccXemndOp2YRSRdSvQiRWzZslBDj9fWsxd6admyam29e/d04hWR4qNEL1IkNm0K99Irk/rkyeFee7Zdd6260Ms22xQ+XhEpDUr0IilZsiQzqU+ZAmvWZJZp3Tp0kotPHdu1azrxikhpUqIXKYANG2D69Mw54d9/v2q53XbLrK3vu68WehGRxil4ojezwcDNQAXwO3e/Lut4D+AeoH1UZpS7P13oOEUaY+HCqgu9rFuXWaZNm6oLvXTqlE68IlK+CprozawCuB34OrAAmGJmE919VqzYpcBD7j7GzPoCTwM9CxmnSH2sX791oZfKxD5/ftVye+yROW5977210IuI5F+ha/QHAXPcfS6AmU0AjgXiid6Bykk22wELCxqhSC3cQxKP19anTQtN83Ht2oXFXeILvXTokE7MItK0FTrR7wLE6zoLgIOzylwJ/M3MzgbaAEcUJjSRqj7/vOpCLx9/nFnGLNTO47X1PffUQi8iUhwKneirm4cra6oPTgbGu/uNZjYIuM/M+rl7xgSeZjYCGAHQo0ePvAQrTYs7zJ2b2QT/5pth2Ftchw5VF3pp1y6dmEVE6lLoRL8AiE/l0Y2qTfPDgcEA7v6ymbUCOgJL4oXcfRwwDmDgwIHZXxZE6rR6ddWFXpYuzSzTrFkYpx5P7H36aOpYESkdhU70U4A+ZtYL+AgYCnwnq8yHwOHAeDPbC2gFZP33K1I/7lUXevnPf6ou9NKpU9WFXrbbLp2YRURyoaCJ3t03mdlIYBJh6Nzd7j7TzEYDU919InABcJeZnU9o1h/mnj2Tt0jtVq7MXOhl8uTqF3oZMCBz3HqvXqqti0h5Kfg4+mhM/NNZ+y6Pbc8CvlTouKR0bdlSdaGXWbOqLvTStWvVhV623TadmEVECkUz40nJWb686kIvq1ZllmnZsmptvXt31dZFpOlRopeSsGoVXHwxPPsszJ5d9XiPHplJff/9tdCLiAgo0UuJuOAC+N3vwnarVlUXetl553TjExEpVkr0UvRefDEk+RYt4Jln4NBDtdCLiEhSSvRS1DZsgNNOC9ujRsHhh6cbj4hIqdEknVLUbrwx9KDv3TvcoxcRkfpRopei9d57MHp02B4zJtybFxGR+lGil6LkDmedFdZw/+534QgtbSQi0iBK9FKUHnoIJk2C9u1D872IiDSMEr0UnU8/hXPPDdvXXw9duqQbj4hIKVOil6Jz8cWweDF86UswfHja0YiIlDYleikqkyfDnXeGBWfuvDMsEysiIg1Xr3H0ZrYH8BVgR2C8uy82s+7AMndfm48ApenYuDGMmXeHn/4U+vVLOyIRkdKXKNGbWQvgbsLa8UZYPvbvwGLgNmAmoFHO0ii//S1Mnx6Wir3ssrSjEREpD0kbRq8ChgA/BnYlJPtKTwP/m+O4pImZNw+uvDJs33GHlo8VEcmVpE333wUuc/e7zawi69hcoFduw5KmxB1GjoS1a+Hb34bBg9OOSESkfCSt0XcCZtRyXHOWSYM99hg89RRsvz3cdFPa0YiIlJekif4D4MAajg0E3s1NONLUrFoF55wTtq+7Drp2TTceEZFykzTR3w9cYmYnAJVN925mg4CfAOPzEJs0AZdeCgsXwsEHb12lTkREcifpPfprgQHAw8DqaN8/gbbAn4Hf5j40KXdTpsBtt0FFBYwdqzHzIiL5kCjRu/sm4Dgz+zqhh31nYBnwV3eflMf4pExt2rR1zPz558N++6UdkYhIeUo6jr4zYVKcvxPGz8ePNQM6uvuSPMQnZerWW2HaNOjRY+uwOhERyb2kjaUfAwfUcGz/6LhIIvPnb50Q5/bboU2bdOMRESlnSRO91XKsObAlB7FIE3H22bBmDRx/PBxzTNrRiIiUtxqb7s1sO2D72K6OZrZzVrHWhGlxF+chNilDTzwRHm3bwi23pB2NiEj5q+0e/QXA5dG2A3+poZwB1+QyKClPn30WZsADuPpq2GWXdOMREWkKakv0TwKLCIn8DuB64P2sMuuBWe7+an7Ck3JyxRWwYAEccACcdVba0YiINA01Jnp3fw14DcDMHHjU3T8pVGBSXqZNg5tvDmPlx40LY+dFRCT/ko6jH5vvQKR8bd4MI0bAli1w3nkwYEDaEYmINB1JZ8bDzHYHfgDsQdVFbNzdv5HLwKR8jBkDU6dCt24wenTa0YiINC1JJ8w5APg3oXd9D2A20IEwQ95C4MN8BSil7aOP4OKLw/att4be9iIiUjhJx9FfBzwF9CF0zjvF3XcCjok+42f5CU9K3Xnnhd72Q4bAN7+ZdjQiIk1P0kS/H2GFusqJcSoA3P1p4JeEHvkiGZ56Ch55JMx8d+utaUcjItI0JU302wCfufsWYDnQJXZsFrBvrgOT0rZmzdYhdKNHhzntRUSk8JIm+rlA5ax4M4FhsWOnAFrQRjL84hfwwQfQvz+cc07a0YiINF1Je90/A3wdmEBYm/4vZrYc2ATsCPw0P+FJKZo+HX7zGzAL68w3Tzy2Q0REci3pOPqLY9t/NbOvACcC2xLWpJ+Yp/ikxGzZEtaZ37w5THd70EFpRyQi0rQ1qK7l7pOByTmORcrAuHEweTJ07RrmsxcRkXQlvUdfIzPra2YP5iIYKW2LFsGoUWH7llugXbt04xERkTpq9GZmwD6ESXLec/e3Ysf2IaxudxzweT6DlNJw/vmwciUcfTSccELa0YiICNRSozeznYCXgGnAE8AMM7vHzJqb2W3R/mMIK9v1LkSwUrwmTYIJE6B1a7j99tART0RE0ldbjf46oD9hrfnXgV7ARcALwCDgT8CF7r4g30FKcfv8czjzzLB95ZXQs2ea0YiISFxtif7rwGh3v65yh5nNACYBd7r7mfkOTkrD1VfD3Lmwzz6h+V5ERIpHbZ3xOhOa7uMqX6vznQAwcyZcH02APHYstGiRbjwiIpKptkRfAazP2lf5ek1+wpFSsmULnH46bNoUxs4PGpR2RCIikq2ucfRHmlm8o10zwIHBZrZnvKC7P5Dr4KS43X03vPgidOkC116bdjQiIlKduhL96Br2Z0+F4oASfROyZAlcdFHYvukm2GGHdOMREZHq1Zbo9ypYFFJyLrgAVqyAI4+EoUPTjkZERGpSY6J399mFDERKx3PPwf33Q6tWcMcdGjMvIlLMGj0FrjQt69bBGWeE7csug912SzceERGpnRK91Mu118K770LfvvBTLU4sIlL0Cp7ozWywmc02szlmNqqGMieZ2Swzm2lm6uRXJN5+e2vv+jvvhJYt041HRETq1qBlahvKzCqA2wmz7i0AppjZRHefFSvTB/g58CV3X2FmnQsZo1TPPYyZ37gRhg+Hr3wl7YhERCSJQtfoDwLmuPtcd98ATACOzSrzY+B2d18B4O5LChyjVOOee+CFF6BTp60z4YmISPGrd6I3s95mdrCZbduA8+0CzI+9XhDti9sd2N3MXjKzyWY2uIY4RpjZVDObunTp0gaEIkl98snW+/E33ggdOqQbj4iIJJc40ZvZcDNbAMwG/g/YM9r/iJmdnvRjqtnnWa+bA32ArwEnA78zs/ZV3uQ+zt0HuvvATp06JTy9NMSFF8KyZfA//wOnnJJ2NCIiUh+JEr2ZDQPGAf8ATiUzYb8CfDvh+RYA3WOvuwELqynzhLtvdPf3CV8s+iT8fMmx55+H8eNDx7sxYzRmXkSk1CSt0V8I3Ozu36fqynVvEdXuE5gC9DGzXmbWEhgKTMwq8zhwGICZdSQ05c9N+PmSQ+vXhw54ABdfDLvvnm48IiJSf0kT/W7AUzUc+wxINNO5u28CRhLWtH8LeMjdZ5rZaDMbEhWbBCwzs1nAP4EL3X1Zwjglh66/HmbPDgl+VLUDIUVEpNglHV63nMwm97jdgY+TntDdnwaeztp3eWzbgZ9ED0nJu+/CNdeE7TvvhG22STceERFpmKQ1+qeAS80snuw96iR3HvBEziOT1LiHaW7Xr4dTT4XDDks7IhERaaikif6SqOws4ElCT/kbotctgF/kJTpJxQMPhIVrOnSAG25IOxoREWmMRIk+mrRmAHAL0An4COgA3AMcXDm5jZS+5cvh/PPD9g03QMeO6cYjIiKNk3gKXHf/lFCzvyR/4UjaRo2CpUvh0ENh2LC0oxERkcZKOo7+l2aWdAidlKgXX4S77oIWLUIHPI2ZFxEpfUnv0Z8NzIymnD3bzDQVXZnZsGHrmPmf/Qz22ivdeEREJDeSJvrOwPeBpcBvgI/M7Ekz+5aZaeBVGbjxRpg5E3r3DpPjiIhIeUjaGe9zd/+jux9FmLZ2FNAV+BOw2MzuymOMkmdz58Lo0WF7zBho3TrdeEREJHfqvXqduy9299+4+wHA4YSZ8X6Y88ikINzhzDNh3Tr47nfhiCPSjkhERHIpca/7SlFT/TeBU4AjCQvc1DQ9rhS5hx6CSZOgffvQfC8iIuWlPsvUfs3Mfg8sJixs0wX4KbCzuw+p9c1SlD79FM49N2xffz106ZJuPCIiknuJavRm9iGwCzAfuB24191n5zMwyb+LL4bFi+FLX4Lhw9OORkRE8iFp0/3fCcn9hXwGI4UzeXIYK9+8eXhuVu/eGiIiUgoSJXp3V32vjGzcCKedFjri/fSn0K9f2hGJiEi+1JjozewgYIa7r422a+Xur+Y0Msmb3/4Wpk+HXr3gssvSjkZERPKpthr9ZOAQ4NVo22soZ9GxityGJvnwwQdw5ZVh+/bbYdttUw1HRETyrLZEfxTwVrR9NDUneikR7nDWWbB2LZx0Ehx1VNoRiYhIvtWY6N19Umz7r4UJR/Lpscfgqadg++1D872IiJS/pKvXzTKzfWo41tfMZuU2LMm1VavgnHPC9rXXQteu6cYjIiKFkXRQ1Z5ATTOgbwvskZtwJF8uvRQWLoSDDw497kVEpGmoz+jpmu7R7wuszEEskidTpsBtt0FFBYwdG55FRKRpqG143dmEdeghJPlHzGx9VrHWwM7AI/kJTxpr06atY+bPPx/22y/tiEREpJBq63W/EHgt2u4NzAaWZZVZD8wCxuQ+NMmF226DadOgR4+tw+pERKTpqK3X/aPAowBmBnCJu88tUFySA/Pnh3vzEMbMt2mTbjwiIlJ4SafAPTnfgUjunXMOrFkDxx8PxxyTdjQiIpKG2u7RX0RYyGZRtF0bd/df5zY0aYwnnoDHH4e2beGWW9KORkRE0lJbjf464HlgUbRdGweU6IvEZ5/ByJFh++qrYZdd0o1HRETSU1uib+3ulb3saxpDL0XoiitgwQI44IAw5a2IiDRdtXXGW1/dthS3adPg5pvD+vLjxmnMvIhIU5d0CtwvmFn/2OttzOwKM3vYzH6Uv/CkPjZvhhEjYMsWOPtsGDAg7YhERCRtiXrdA3cQxsu/Eb2+CjgfeAc4zswq3H1sHuKTehgzBqZODffkr7oq7WhERKQYJJ0Ctz/wLwALg+qHARe7+96Ejnqn5yU6Seyjj+Dii8P2rbeG3vYiIiJJE3174JNouz+wI/BQ9PrvwG45jkvq6bzzQm/7IUPgm99MOxoRESkWSRP9EuAL0fbXgffd/YPodRtgc64Dk+SeegoeeSTMfHfrrRAmMhQREUl+j/5J4Boz2x0YAdwdO7Y38H6uA5Nk1qzZOoRu9Ogwp72IiEilpIl+FNAW+DbwLHB17NhJwD9yHJckNHo0fPAB9O8fprwVERGJSzrX/SrgezUcOzCnEUli06fDjTeGpvqxY6F50q9tIiLSZNQrNZhZW+AgoANhydop7v5ZPgKT2m3ZEtaZ37w5NN0fdFDaEYmISDFKnOjN7FJCE35roLK711ozu9bdr8lHcFKzceNg8mTo2hWu0dUXEZEaJEr0ZnYWMBr4I3A/YaGbnYBTgNFmttzdx+QtSsmwaBGMGhW2b74Z2rVLNx4RESleSWv0I4E73H1kbN+bwCQzWwmcDSjRF8j558PKlXD00XDiiWlHIyIixSzpOPovAE/UcOwJto4xstWcAAAZ5ElEQVSxlzybNAkmTIDWreH22zVmXkREapc00S8H9qjh2B7Rccmzzz+HM88M21deCT17phmNiIiUgqSJ/nHChDnfiua6B8DMjiMscPN4PoKTTFdfDXPnwj77hOZ7ERGRutRnwpwBwJ+A9Wa2BOgEbANMiY5LHs2cCddfH7bHjoUWLdKNR0RESkPSCXNWmtkXgeOArxDG0S8HXgCecHfNdZ9HW7bA6afDpk1h7PygQWlHJCIipSLxOPoomT8SPaSA7r4bXnwROneGa69NOxoRESkltd6jN7OhZjbZzD4xszlmdo2ZaaLVAlq+HC66KGz/9rewww7pxiMiIqWlxkRvZt8CHiBMjPMSsJZwL/7qmt4juTd+PKxYAV/9KgwdmnY0IiJSamqr0f8EeAro4+7Huvu+wK+As80saW99aQR3uPPOsH3++RozLyIi9Vdbwt4DGOPuG2P7biHMdb9rQ09oZoPNbHZ0K6DG3vpmdqKZuZkNbOi5St0//gHvvgvdusE3vpF2NCIiUopqS/TtgU+y9i2Nnht0p9jMKoDbgaOAvsDJZta3mnJtgXOAVxpynnJRWZv/8Y+1BK2IiDRMXU3wXs/9dTkImOPuc919AzABOLaaclcB1wPrGniekvfxx/D441BRAcOHpx2NiIiUqroS/UtmtqHyAXwe7X8lvt/M1ic83y7A/NjrBdG+/zKz/YHu7v5kbR9kZiPMbKqZTV26dGltRUvS3XeHcfNDhsAuu9RdXkREpDq1NQj/Kg/nq6472X9bB6JOfjcBw+r6IHcfB4wDGDhwYENbGIrS5s1hvXkIE+WIiIg0VI2J3t1/nofzLQC6x153AxbGXrcF+gHPR1Pq7wRMNLMh7j41D/EUpWeegQ8/hN12gyOOSDsaEREpZYUeJjcF6GNmvcysJTAUmFh50N1XuntHd+/p7j2ByUCTSvKwtRPeaadBMw1kFBGRRihoGnH3TcBIYBLwFvCQu880s9FmNqSQsRSrDz6Ap5+Gli1h2LC0oxERkVJX8EFb7v408HTWvstrKPu1QsRUTO66K0yUc+KJ0KlT2tGIiEipU8NwEdm4EX73u7CtTngiIpILSvRF5PHHYfFi2Htv+PKX045GRETKgRJ9EanshHf66ZrXXkREciNxojezLmb2SzN70cxmVU5da2ZnNuX56HNl9uwwt/2228L3vpd2NCIiUi4SJXoz2xP4D3AGYbnaPYBW0eE9gPPyEl0TUjlBzsknQ7t26cYiIiLlI2mN/gbgfaAXcDSZM9y9BAzKcVxNyuefh3XnQZ3wREQkt5IOr/sqcIq7fxqtQBe3COia27CalocfhuXL4YADYKBugoiISA7VpzPe5hr278jWxW6kASo74Z1xRrpxiIhI+Uma6KcCNXURO4EwVa00wJtvwssvw/bbw9ChaUcjIiLlJmnT/TXAX83sL8AfCSvOHWpmpwEnAYflKb6yN3ZseP7+96FNm3RjERGR8pOoRu/uzxIS+n7AA4TOeL8BvgGc5O4v5S3CMvbZZ3DffWH7tNPSjUVERMpT4rnu3f0xM/szsDfQGVgG/Mfdt+QruHL3wAOwenWYBa9fv7SjERGRclSvRW3c3YEZeYqlSXGHMWPCtjrhiYhIviRK9GZ2Ul1l3P2hxofTdLz6auiI17EjnHBC2tGIiEi5Slqjn1DDfo9tK9HXQ+WQuh/8ALbZJt1YRESkfCVN9HtVs29H4BjgRODUnEXUBCxfDhOir04jRqQbi4iIlLdEid7dZ9dw6P/MbDNhDvyXcxZVmbv3Xli3Dr7+dejdO+1oRESknOVimdp/AkNy8DlNgrtmwhMRkcLJRaIfSFjRThJ44YWwJO3OO8Mxx6QdjYiIlLukve4vqmZ3S6AfcBxwVy6DKmeVtfkf/QhatEg3FhERKX9JO+NdV82+zcBHwE3AL3IWURlbvBgeewyaNQuJXkREJN+SJvrW1ezbqFnx6ufuu2HjRhgyBLp3TzsaERFpCuq8R29mLYErgX7uvj72UJKvh82bYdy4sK1OeCIiUih1Jnp33wCcC2httUb4299g3jzo2ROOPDLtaEREpKlI2uv+TaBvPgMpd5Wd8E47LdyjFxERKYSkKeci4GdmdkQ+gylXH34ITz4Zetn/4AdpRyMiIk1J0s54dwPtgUlmthZYROY89+7ue+Q6uHLxu9/Bli3wrW9Bly5pRyMiIk1J0kT/GpmJXRLauDEkelAnPBERKbykc90PzXcg5eovf4GPP4Y994RDD007GhERaWpqvEdvZnPNbL9CBlOOKjvhnX46mKUbi4iIND21dcbrCWil9EZ49134+9+hVSv4/vfTjkZERJoiDfTKo8oJcoYOhR12SDcWERFpmupK9OqA10Dr1sEf/hC21QlPRETSUldnvF+Y2ScJPsfd/dRcBFQuHn0Uli2D/feHAw9MOxoREWmq6kr0/YH1CT5HNf8s6oQnIiLFoK5E/013f7UgkZSR//wHXnwR2raFk09OOxoREWnK1BkvD8aODc+nnBKSvYiISFqU6HNs9Wq4996wffrp6cYiIiKiRJ9jEybAZ5/BF78I++6bdjQiItLU1XiP3t31JaAB4p3wRERE0qZknkNTpsBrr0GHDnDiiWlHIyIiokSfU5W1+WHDoHXrVEMREREBlOhz5tNP4cEHw/Zpp6Ubi4iISCUl+hy57z74/HM4/HDYffe0oxEREQmU6HPAXZ3wRESkOCnR58C//w2zZsFOO8Gxx6YdjYiIyFZK9DlQWZsfPhxatEg3FhERkTgl+kZasgQeeQSaNYMRI9KORkREJJMSfSONHw8bN8LRR0OPHmlHIyIikkmJvhG2bNm6gI064YmISDEqeKI3s8FmNtvM5pjZqGqO/8TMZpnZdDN7zsx2LXSMSb37LsydC126wODBaUcjIiJSVUETvZlVALcDRwF9gZPNrG9WsWnAQHffF3gEuL6QMdbH66+H54MPhoqKdGMRERGpTqFr9AcBc9x9rrtvACYAGQPS3P2f7r42ejkZ6FbgGBOrTPQDBqQbh4iISE0Kneh3AebHXi+I9tVkOPBMXiNqBCV6EREpdjUuU5snVs0+r7ag2SnAQOCrNRwfAYwA6JFCd3d3JXoRESl+ha7RLwC6x153AxZmFzKzI4BLgCHuvr66D3L3ce4+0N0HdurUKS/B1mbevLCQTefOsPPOBT+9iIhIIoVO9FOAPmbWy8xaAkOBifECZrY/MJaQ5JcUOL7E4rV5q66dQkREpAgUNNG7+yZgJDAJeAt4yN1nmtloMxsSFfs1sB3wsJm9YWYTa/i4VKnZXkRESkGh79Hj7k8DT2ftuzy2fUShY2oIJXoRESkFmhmvAdzhtdfCthK9iIgUMyX6Bli4EJYuhfbtoWfPtKMRERGpmRJ9A6gjnoiIlAol+gbQ/XkRESkVSvQNoEQvIiKlQom+AZToRUSkVCjR19OSJbBgAWy3HfTpk3Y0IiIitVOir6dp08Jz//7QTFdPRESKnFJVPanZXkRESokSfT0p0YuISClRoq8nJXoRESklSvT1sGIFzJ0LrVrBXnulHY2IiEjdlOjr4Y03wvM++0Dzgi8HJCIiUn9K9PWgZnsRESk1SvT1oEQvIiKlRom+HpToRUSk1CjRJ7R6NcyeHe7N9+uXdjQiIiLJKNEn9Oab4A577x163YuIiJQCJfqEKqe+VbO9iIiUEiX6hHR/XkRESpESfUJK9CIiUoqU6BNYtw5mzgQz2G+/tKMRERFJTok+gRkzYNMm2HNPaNMm7WhERESSU6JPQM32IiJSqpToE1CiFxGRUqVEn4ASvYiIlCol+jps3AjTp4ft/v3TjUVERKS+lOjr8NZbsH497LYbtG+fdjQiIiL1o0RfBzXbi4hIKVOir4MSvYiIlDIl+joo0YuISClToq/F5s3wxhthe//9041FRESkIZToa/HOO7BmDXTvDp06pR2NiIhI/SnR10LN9iIiUuqU6GtRmegPOCDdOERERBpKib4WqtGLiEipU6KvwZYtSvQiIlL6lOhr8P77sGoV7LQTdO2adjQiIiINo0RfA9XmRUSkHCjR1+C118KzEr2IiJQyJfoaqMe9iIiUAyX6arir6V5ERMqDEn015s+HZctgxx3DrHgiIiKlSom+GvHavFm6sYiIiDSGEn011GwvIiLlQom+GpU97tURT0RESp0SfTVUoxcRkXKhRJ/l009h0SJo0wZ69Uo7GhERkcZRos+yaFF43nlnaKarIyIiJU6pLMuSJeG5c+d04xAREckFJfosixeH5y5d0o1DREQkFwqe6M1ssJnNNrM5ZjaqmuPbmNmfouOvmFnPQsanRC8iIuWkoInezCqA24GjgL7AyWbWN6vYcGCFu/cGbgJ+VcgYKxO9mu5FRKQcFLpGfxAwx93nuvsGYAJwbFaZY4F7ou1HgMPNCjc/XeU9etXoRUSkHBQ60e8CzI+9XhDtq7aMu28CVgI7Zn+QmY0ws6lmNnXp0qU5C3D9eqioUKIXEZHyUOhEX13N3BtQBncf5+4D3X1gp06dchIcwPjxsGEDDBmSs48UERFJTaET/QIgvh5cN2BhTWXMrDnQDlhekOgizZpB8+aFPKOIiEh+FDrRTwH6mFkvM2sJDAUmZpWZCJwabZ8I/MPdq9ToRUREpG4Frbe6+yYzGwlMAiqAu919ppmNBqa6+0Tg98B9ZjaHUJMfWsgYRUREyknBG6jd/Wng6ax9l8e21wHfKnRcIiIi5Ugz44mIiJQxJXoREZEypkQvIiJSxpToRUREypgSvYiISBlTohcRESljSvQiIiJlTIleRESkjCnRi4iIlDErh2nkzWwp8EEOP7Ij8EkOP6+p0nVsPF3DxtM1bDxdw8bL9TXc1d0TLd1aFok+18xsqrsPTDuOUqfr2Hi6ho2na9h4uoaNl+Y1VNO9iIhIGVOiFxERKWNK9NUbl3YAZULXsfF0DRtP17DxdA0bL7VrqHv0IiIiZUw1ehERkTLWpBO9mQ02s9lmNsfMRlVzfBsz+1N0/BUz61n4KItbgmv4EzObZWbTzew5M9s1jTiLWV3XMFbuRDNzM1Pv52okuY5mdlL09zjTzB4odIzFLsG/5x5m9k8zmxb9mz46jTiLlZndbWZLzGxGDcfNzG6Jru90MxtQkMDcvUk+gArgPeALQEvgTaBvVpkzgTuj7aHAn9KOu5geCa/hYcC20fYZuob1v4ZRubbAv4DJwMC04y62R8K/xT7ANGCH6HXntOMupkfCazgOOCPa7gvMSzvuYnoAhwIDgBk1HD8aeAYw4BDglULE1ZRr9AcBc9x9rrtvACYAx2aVORa4J9p+BDjczKyAMRa7Oq+hu//T3ddGLycD3QocY7FL8ncIcBVwPbCukMGVkCTX8cfA7e6+AsDdlxQ4xmKX5Bo6sH203Q5YWMD4ip67/wtYXkuRY4F7PZgMtDezrvmOqykn+l2A+bHXC6J91ZZx903ASmDHgkRXGpJcw7jhhG+zslWd19DM9ge6u/uThQysxCT5W9wd2N3MXjKzyWY2uGDRlYYk1/BK4BQzWwA8DZxdmNDKRn3/z8yJ5vk+QRGrrmaePQQhSZmmLPH1MbNTgIHAV/MaUemp9RqaWTPgJmBYoQIqUUn+FpsTmu+/RmhZ+reZ9XP3T/McW6lIcg1PBsa7+41mNgi4L7qGW/IfXllIJac05Rr9AqB77HU3qjZD/beMmTUnNFXV1izT1CS5hpjZEcAlwBB3X1+g2EpFXdewLdAPeN7M5hHu601Uh7wqkv57fsLdN7r7+8BsQuKXIMk1HA48BODuLwOtCHO4SzKJ/s/Mtaac6KcAfcysl5m1JHS2m5hVZiJwarR9IvAPj3pUCJDgGkbNzmMJSV73RKuq9Rq6+0p37+juPd29J6GfwxB3n5pOuEUryb/nxwmdQzGzjoSm/LkFjbK4JbmGHwKHA5jZXoREv7SgUZa2icD3o973hwAr3f3jfJ+0yTbdu/smMxsJTCL0Nr3b3Wea2WhgqrtPBH5PaJqaQ6jJD00v4uKT8Br+GtgOeDjqx/ihuw9JLegik/AaSh0SXsdJwJFmNgvYDFzo7svSi7q4JLyGFwB3mdn5hCbnYar8bGVmDxJuDXWM+jFcAbQAcPc7Cf0ajgbmAGuBHxQkLv2OREREyldTbroXEREpe0r0IiIiZUyJXkREpIwp0YuIiJQxJXoREZEypkQvUg0zGxatFFfd44h6ftaPovcVZJ5/M7s6K94V0eqLOR8eambNo3NcGtt3vJmdV03ZI6KyX851HLXE1zvrWmw2s4/N7D4za9DUo2Y2wMyuNLP2uY5XJB+a7Dh6kYS+RZjNKm5WGoE0wKDoeUfgNOBBM2vp7vfm6gTR2OtBZM7ffTzwZeC3WcVfjWKamavz18PVwFPANlEMlwN7mtmgaB2L+hhAGB89HtD0uVL0lOhFaveGu89JO4iGiFbHAsDM/kaY8vU8IGeJPvs8dZRbRZjZLw3vxeJ8wcy2ISzQ0h/QLINS1tR0L9JAZtbazG42s5lmtiZqEp5oZnskeO/3zOyN6H0rzWy6mf0oq8xhZvYPM1sdPZ4xs74NidXdNwJvAL1jn9/OzO6I4t5gZrPN7NysGLY3s9vMbL6ZrTezxWb2dzPbPTqe0XRvZvcD3wV2jTWXz4mOZTTdm9k4M1toZhVZ52wVXZMbYvs6m9nYqPwGM3vLzIY35FpEXo+ee2Sd+2ozm2Zmq8zsEzN7zswOih3/EXBX9PL92M/YLXY9Lomu5Xoz+8jMfh19sRBJhWr0IrWrsLCgUSV3983RduvoMRpYRGgiPwt42cz2rGlufzP7KnAPoWn7AsJ0o32BHWJljgUeJcyN/R3Cl/JRhBXX9nX3jxrws/QiamqOkuszwL7AZYTm9CHAb81sR3e/PHrPzcBgwqJEcwgLmHyZsMBTda6IyuwHHBftW1dD2XsJa8QfDvwttv9Ywprn90WxtgdeIkwlejkwjzCN6F3RrYgxiX76TD2j5/ey9u8M3Ei4XbMdYa2Lf5vZAHefCTwBfAH4OeEWReU85ZW/6weBo4DrCK0XexP+PnoA325AnCKN5+566KFH1oOwLKxX83ixlvdUAG0Ic1ifHdv/o+i93aLXo4AltXyOEZLZpKz97QlrLtxQR+xXR+drHj26AFdF+26Iynwzen1K1nvHExJzh+j128D1tZyrefQ5l8b23Q/Mq6bsEVHZL8d+zrnAfVnlngSmx17/Avgc2C2r3B+AxUBFLfH1js75wyjWNoQvFguBCXVcxwrCl4v3gBur+X32zCp/WLT/O1n7T43275P237UeTfOhpnuR2h0HHBh7ZDQXm9lQM3vVzFYCm4DVhFp+bc33U4BOZnavmX3DzLJrx3sCuwJ/jJqCm0etCquBV4BDE8a+MXosAi4EfkOomRN9xiZgQtZ77id0WDs4FutwMxtlZgeYWc7+z3B3j853nJm1ATCzTsD/ktmPYDDwf8AHWddjEtCZ2q91pd8TrsVq4FlCjf3U7EJmdqSZPW9mywjXZwOhBp/kHIMJX5L+nBVnZWvFVxJ8hkjOKdGL1G6Gu0+NPWZXHjCz4whNtTOAkwnJ8UBCrbtVTR/o7s8RmnF7EpZO/cTM/mZm/aIinaPne9iarCsfgwm3CJKo/HLSG2jr7he4+/roWAfgE6/a43xR7DjAmYR70j8mdFpbYmY3mlnrhDHU5V5CLfv46PXJhP+XHoiV6Qz8D1WvxYPR8STX4xeEa/E1YEy0fWu8gJkdSOiZv5LQAnBIVG4Gtfw+s+JsRWjRicdZud540t+bSE7pHr1Iww0F3nb3H1buMLNWhCb2Wrn7Q8BDZrYdIYn9CnjGzHoAlUunXgT8s5q3r69mX3XnqK03+XLCUprNs5L9TtHzsugzPiPcahhlZj0Jww2vJdRcL6GR3H2OmU0GTiHckz8FeM7dF8aKLSMM3/tJDR8zu4b9cfNi1+MFM9se+JGZ3enulR3zTiT8XCfEr4mZdSDcIqjLMkKS/2oNxxfWsF8kr5ToRRpuW0Lzbtz3qUdLmbuvBiaaWW9CJ7AdCOP05wN93f3XOYo12wvA+cAJwJ9i+79LSHavVBPrPODXZvY9oF/28Zj1hNsXSd0H3GJmhxFq0N/LOv5XwjwA89z9k3p8bm1+RvjZryB0/oOtv8//rt1tZkcSOui9FXtv5Ret7J/xr4TOlW3c/YUcxSnSaEr0Ig33V+C2aBjYM4QkdRawqrY3mdk1hGbcfxJ6bfcARgJT3X15VGYk8FjUQvAwoba4E/BFYK6739zI2J8EXib0XN+JkMiOIXRCvMrdV0RxvAI8Rmi+XkPocLY3MLaWz54F/NDMRgDTgM/dfUYt5ScANxES/hrgz1nHbyC0JPzbzG4C3gHaEvoyfNHdj6Oe3P0jM7sTOM/M+rv7G4Tf50jgD2Z2T/T5l1K1Jl45YdLIaDjhRuBNd3/WzB4m3KP/DWGCIAi3aI4GLnD37F7+IvmXdm9APfQoxgdbe933rqVMBfBLQiJYS0jc+xE6ev0uVi671/0QQgetjwm1w/mE++A7ZX3+lwj3jFcQatnvE+5LH1JH7FcT9XWro1w74I4ojg2EJvBzs8rcQEjWKwkd2aYDI2PHq+t135bQSrAiOjYn2p/R6z7rPH+Ojt1bQ6wdCEP95kWxLgH+RWx0Qw3vq+x1P6yaY52jn+nR2L7zonN8TkjUhwEvAs9mvXd09HvfnPW7rSC0lEyPfmefEuYv+BWwfdp/13o0zYe5/7eVSkRERMqMet2LiIiUMSV6ERGRMqZELyIiUsaU6EVERMqYEr2IiEgZU6IXEREpY0r0IiIiZUyJXkREpIwp0YuIiJSx/w9bqzUMjrqa4gAAAABJRU5ErkJggg=="/>
          <p:cNvSpPr>
            <a:spLocks noChangeAspect="1" noChangeArrowheads="1"/>
          </p:cNvSpPr>
          <p:nvPr/>
        </p:nvSpPr>
        <p:spPr bwMode="auto">
          <a:xfrm>
            <a:off x="34924" y="-68263"/>
            <a:ext cx="4098925" cy="409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2562225" y="2476506"/>
            <a:ext cx="632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 smtClean="0"/>
              <a:t>ROC CURVE</a:t>
            </a:r>
            <a:endParaRPr lang="en-IN" sz="7200" dirty="0"/>
          </a:p>
        </p:txBody>
      </p:sp>
    </p:spTree>
    <p:extLst>
      <p:ext uri="{BB962C8B-B14F-4D97-AF65-F5344CB8AC3E}">
        <p14:creationId xmlns:p14="http://schemas.microsoft.com/office/powerpoint/2010/main" val="53825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2050" y="1176618"/>
            <a:ext cx="10479459" cy="1400530"/>
          </a:xfrm>
        </p:spPr>
        <p:txBody>
          <a:bodyPr/>
          <a:lstStyle/>
          <a:p>
            <a:r>
              <a:rPr lang="en-IN" sz="6600" b="1" dirty="0" smtClean="0"/>
              <a:t>WHAT IS AN ABALONE ? </a:t>
            </a:r>
            <a:endParaRPr lang="en-IN" sz="6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279" y="2577148"/>
            <a:ext cx="6056971" cy="351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16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81" y="1427464"/>
            <a:ext cx="5844915" cy="426848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730" y="1361496"/>
            <a:ext cx="5446620" cy="440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1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47" y="1023035"/>
            <a:ext cx="6145818" cy="467616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977" y="1132572"/>
            <a:ext cx="6061313" cy="445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07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98" y="1313162"/>
            <a:ext cx="5519002" cy="448418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49" y="1358791"/>
            <a:ext cx="5626897" cy="439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7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0" y="2499360"/>
            <a:ext cx="10820400" cy="4024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7200" b="1" dirty="0" smtClean="0"/>
              <a:t>CONCLUSION</a:t>
            </a:r>
            <a:endParaRPr lang="en-IN" sz="7200" b="1" dirty="0"/>
          </a:p>
        </p:txBody>
      </p:sp>
    </p:spTree>
    <p:extLst>
      <p:ext uri="{BB962C8B-B14F-4D97-AF65-F5344CB8AC3E}">
        <p14:creationId xmlns:p14="http://schemas.microsoft.com/office/powerpoint/2010/main" val="258589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74469"/>
            <a:ext cx="10515600" cy="6705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200" b="1" dirty="0" smtClean="0"/>
              <a:t>The algorithms used for this model were :</a:t>
            </a:r>
          </a:p>
          <a:p>
            <a:pPr marL="0" indent="0">
              <a:buNone/>
            </a:pPr>
            <a:endParaRPr lang="en-IN" sz="3200" b="1" dirty="0" smtClean="0"/>
          </a:p>
          <a:p>
            <a:pPr marL="514350" indent="-514350">
              <a:buAutoNum type="arabicPeriod"/>
            </a:pPr>
            <a:r>
              <a:rPr lang="en-IN" dirty="0" smtClean="0"/>
              <a:t>Single Linear Regression</a:t>
            </a:r>
          </a:p>
          <a:p>
            <a:pPr marL="514350" indent="-514350">
              <a:buAutoNum type="arabicPeriod"/>
            </a:pPr>
            <a:r>
              <a:rPr lang="en-IN" dirty="0" smtClean="0"/>
              <a:t>Multiple Linear Regression</a:t>
            </a:r>
          </a:p>
          <a:p>
            <a:pPr marL="514350" indent="-514350">
              <a:buAutoNum type="arabicPeriod"/>
            </a:pPr>
            <a:r>
              <a:rPr lang="en-IN" dirty="0" smtClean="0"/>
              <a:t>KNN Classification </a:t>
            </a:r>
          </a:p>
          <a:p>
            <a:pPr marL="514350" indent="-514350">
              <a:buAutoNum type="arabicPeriod"/>
            </a:pPr>
            <a:r>
              <a:rPr lang="en-IN" dirty="0" smtClean="0"/>
              <a:t>Logistic Regression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IN" dirty="0"/>
              <a:t>Naive Bayes Classification</a:t>
            </a:r>
          </a:p>
          <a:p>
            <a:pPr marL="514350" indent="-514350">
              <a:buAutoNum type="arabicPeriod"/>
            </a:pPr>
            <a:r>
              <a:rPr lang="en-IN" dirty="0" smtClean="0"/>
              <a:t>Support Vector Classification</a:t>
            </a:r>
          </a:p>
          <a:p>
            <a:pPr marL="514350" indent="-514350">
              <a:buAutoNum type="arabicPeriod"/>
            </a:pPr>
            <a:r>
              <a:rPr lang="en-IN" dirty="0" smtClean="0"/>
              <a:t>Decision Tree Classifier</a:t>
            </a:r>
          </a:p>
          <a:p>
            <a:pPr marL="514350" indent="-514350">
              <a:buAutoNum type="arabicPeriod"/>
            </a:pPr>
            <a:r>
              <a:rPr lang="en-IN" dirty="0" smtClean="0"/>
              <a:t>Random Forest classifier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093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866" y="1105744"/>
            <a:ext cx="3703641" cy="56392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17756" y="242361"/>
            <a:ext cx="3149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smtClean="0"/>
              <a:t>UI Prediction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610382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225" y="1633818"/>
            <a:ext cx="11268075" cy="3052482"/>
          </a:xfrm>
        </p:spPr>
        <p:txBody>
          <a:bodyPr/>
          <a:lstStyle/>
          <a:p>
            <a:r>
              <a:rPr lang="en-US" sz="4800" dirty="0"/>
              <a:t> </a:t>
            </a:r>
            <a:r>
              <a:rPr lang="en-US" sz="4800" b="1" dirty="0" smtClean="0">
                <a:solidFill>
                  <a:schemeClr val="tx1"/>
                </a:solidFill>
              </a:rPr>
              <a:t>HOW TO PREDICT THE AGE WITHOUT CUTTING THE ABALONE’S SHELL ? </a:t>
            </a:r>
            <a:endParaRPr lang="en-IN" sz="4800" b="1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737" y="3740995"/>
            <a:ext cx="4014788" cy="267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81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32" y="1111522"/>
            <a:ext cx="9552007" cy="5254443"/>
          </a:xfrm>
        </p:spPr>
      </p:pic>
      <p:sp>
        <p:nvSpPr>
          <p:cNvPr id="5" name="TextBox 4"/>
          <p:cNvSpPr txBox="1"/>
          <p:nvPr/>
        </p:nvSpPr>
        <p:spPr>
          <a:xfrm>
            <a:off x="4737463" y="165462"/>
            <a:ext cx="3762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/>
              <a:t>DATA SET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58999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26100"/>
          </a:xfrm>
        </p:spPr>
        <p:txBody>
          <a:bodyPr/>
          <a:lstStyle/>
          <a:p>
            <a:r>
              <a:rPr lang="en-IN" dirty="0" smtClean="0"/>
              <a:t/>
            </a:r>
            <a:br>
              <a:rPr lang="en-IN" dirty="0" smtClean="0"/>
            </a:br>
            <a:r>
              <a:rPr lang="en-IN" dirty="0"/>
              <a:t/>
            </a:r>
            <a:br>
              <a:rPr lang="en-IN" dirty="0"/>
            </a:br>
            <a:r>
              <a:rPr lang="en-IN" dirty="0" smtClean="0"/>
              <a:t/>
            </a:r>
            <a:br>
              <a:rPr lang="en-IN" dirty="0" smtClean="0"/>
            </a:br>
            <a:r>
              <a:rPr lang="en-IN" dirty="0"/>
              <a:t/>
            </a:r>
            <a:br>
              <a:rPr lang="en-IN" dirty="0"/>
            </a:br>
            <a:r>
              <a:rPr lang="en-IN" dirty="0" smtClean="0"/>
              <a:t/>
            </a:r>
            <a:br>
              <a:rPr lang="en-IN" dirty="0" smtClean="0"/>
            </a:b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4325"/>
            <a:ext cx="11861233" cy="2940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62050" y="450850"/>
            <a:ext cx="79533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 smtClean="0"/>
              <a:t>DESCRIPTION</a:t>
            </a:r>
            <a:endParaRPr lang="en-IN" sz="4400" b="1" dirty="0"/>
          </a:p>
        </p:txBody>
      </p:sp>
    </p:spTree>
    <p:extLst>
      <p:ext uri="{BB962C8B-B14F-4D97-AF65-F5344CB8AC3E}">
        <p14:creationId xmlns:p14="http://schemas.microsoft.com/office/powerpoint/2010/main" val="185885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47" y="257886"/>
            <a:ext cx="4745248" cy="30300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527" y="0"/>
            <a:ext cx="4822562" cy="36020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253" y="3287984"/>
            <a:ext cx="4473864" cy="3231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84617" y="6444343"/>
            <a:ext cx="2751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Heat Map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303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59" y="1814247"/>
            <a:ext cx="10190095" cy="3205428"/>
          </a:xfrm>
        </p:spPr>
      </p:pic>
      <p:sp>
        <p:nvSpPr>
          <p:cNvPr id="5" name="TextBox 4"/>
          <p:cNvSpPr txBox="1"/>
          <p:nvPr/>
        </p:nvSpPr>
        <p:spPr>
          <a:xfrm>
            <a:off x="1098968" y="390525"/>
            <a:ext cx="7000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 smtClean="0"/>
              <a:t>COVARIANCE</a:t>
            </a:r>
            <a:endParaRPr lang="en-IN" sz="4800" b="1" dirty="0"/>
          </a:p>
        </p:txBody>
      </p:sp>
    </p:spTree>
    <p:extLst>
      <p:ext uri="{BB962C8B-B14F-4D97-AF65-F5344CB8AC3E}">
        <p14:creationId xmlns:p14="http://schemas.microsoft.com/office/powerpoint/2010/main" val="424750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90" y="1680900"/>
            <a:ext cx="10203606" cy="3119700"/>
          </a:xfrm>
        </p:spPr>
      </p:pic>
      <p:sp>
        <p:nvSpPr>
          <p:cNvPr id="5" name="TextBox 4"/>
          <p:cNvSpPr txBox="1"/>
          <p:nvPr/>
        </p:nvSpPr>
        <p:spPr>
          <a:xfrm>
            <a:off x="1524000" y="400050"/>
            <a:ext cx="8343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 smtClean="0"/>
              <a:t>CORRELATION</a:t>
            </a:r>
            <a:endParaRPr lang="en-IN" sz="4400" b="1" dirty="0"/>
          </a:p>
        </p:txBody>
      </p:sp>
    </p:spTree>
    <p:extLst>
      <p:ext uri="{BB962C8B-B14F-4D97-AF65-F5344CB8AC3E}">
        <p14:creationId xmlns:p14="http://schemas.microsoft.com/office/powerpoint/2010/main" val="89340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eg"/></Relationships>
</file>

<file path=ppt/theme/_rels/them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eg"/></Relationships>
</file>

<file path=ppt/theme/_rels/them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jpeg"/></Relationships>
</file>

<file path=ppt/theme/_rels/them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10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ppt/theme/theme1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12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1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1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17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18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19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3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8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9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2418</TotalTime>
  <Words>123</Words>
  <Application>Microsoft Office PowerPoint</Application>
  <PresentationFormat>Widescreen</PresentationFormat>
  <Paragraphs>46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19</vt:i4>
      </vt:variant>
      <vt:variant>
        <vt:lpstr>Slide Titles</vt:lpstr>
      </vt:variant>
      <vt:variant>
        <vt:i4>35</vt:i4>
      </vt:variant>
    </vt:vector>
  </HeadingPairs>
  <TitlesOfParts>
    <vt:vector size="69" baseType="lpstr">
      <vt:lpstr>Arial</vt:lpstr>
      <vt:lpstr>Arial Rounded MT Bold</vt:lpstr>
      <vt:lpstr>Bookman Old Style</vt:lpstr>
      <vt:lpstr>Calibri</vt:lpstr>
      <vt:lpstr>Calibri Light</vt:lpstr>
      <vt:lpstr>Century Gothic</vt:lpstr>
      <vt:lpstr>Century Schoolbook</vt:lpstr>
      <vt:lpstr>Corbel</vt:lpstr>
      <vt:lpstr>Franklin Gothic Book</vt:lpstr>
      <vt:lpstr>Rockwell</vt:lpstr>
      <vt:lpstr>Rockwell Condensed</vt:lpstr>
      <vt:lpstr>Trebuchet MS</vt:lpstr>
      <vt:lpstr>Tw Cen MT</vt:lpstr>
      <vt:lpstr>Wingdings</vt:lpstr>
      <vt:lpstr>Wingdings 3</vt:lpstr>
      <vt:lpstr>Slice</vt:lpstr>
      <vt:lpstr>1_Ion</vt:lpstr>
      <vt:lpstr>Retrospect</vt:lpstr>
      <vt:lpstr>Ion</vt:lpstr>
      <vt:lpstr>Office Theme</vt:lpstr>
      <vt:lpstr>1_Office Theme</vt:lpstr>
      <vt:lpstr>Wisp</vt:lpstr>
      <vt:lpstr>Facet</vt:lpstr>
      <vt:lpstr>Crop</vt:lpstr>
      <vt:lpstr>Feathered</vt:lpstr>
      <vt:lpstr>Parallax</vt:lpstr>
      <vt:lpstr>Droplet</vt:lpstr>
      <vt:lpstr>2_Office Theme</vt:lpstr>
      <vt:lpstr>Wood Type</vt:lpstr>
      <vt:lpstr>3_Office Theme</vt:lpstr>
      <vt:lpstr>Circuit</vt:lpstr>
      <vt:lpstr>Celestial</vt:lpstr>
      <vt:lpstr>Vapor Trail</vt:lpstr>
      <vt:lpstr>4_Office Theme</vt:lpstr>
      <vt:lpstr>A TEAM HAS NO NAME</vt:lpstr>
      <vt:lpstr>ABALONE AGE PREDICTION</vt:lpstr>
      <vt:lpstr>WHAT IS AN ABALONE ? </vt:lpstr>
      <vt:lpstr> HOW TO PREDICT THE AGE WITHOUT CUTTING THE ABALONE’S SHELL ? </vt:lpstr>
      <vt:lpstr>PowerPoint Presentation</vt:lpstr>
      <vt:lpstr>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ABALONE AGE PREDICTION</dc:title>
  <dc:creator>CATION</dc:creator>
  <cp:lastModifiedBy>CATION</cp:lastModifiedBy>
  <cp:revision>38</cp:revision>
  <dcterms:created xsi:type="dcterms:W3CDTF">2019-06-20T05:04:41Z</dcterms:created>
  <dcterms:modified xsi:type="dcterms:W3CDTF">2019-06-22T05:12:56Z</dcterms:modified>
</cp:coreProperties>
</file>